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9144000"/>
  <p:notesSz cx="6858000" cy="9144000"/>
  <p:embeddedFontLst>
    <p:embeddedFont>
      <p:font typeface="Poppins"/>
      <p:regular r:id="rId42"/>
      <p:bold r:id="rId43"/>
      <p:italic r:id="rId44"/>
      <p:boldItalic r:id="rId45"/>
    </p:embeddedFont>
    <p:embeddedFont>
      <p:font typeface="Poppins Ligh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50" roundtripDataSignature="AMtx7mhMAJmcH2Mxct472R6US7r2aHHB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Poppins-regular.fntdata"/><Relationship Id="rId41" Type="http://schemas.openxmlformats.org/officeDocument/2006/relationships/slide" Target="slides/slide36.xml"/><Relationship Id="rId44" Type="http://schemas.openxmlformats.org/officeDocument/2006/relationships/font" Target="fonts/Poppins-italic.fntdata"/><Relationship Id="rId43" Type="http://schemas.openxmlformats.org/officeDocument/2006/relationships/font" Target="fonts/Poppins-bold.fntdata"/><Relationship Id="rId46" Type="http://schemas.openxmlformats.org/officeDocument/2006/relationships/font" Target="fonts/PoppinsLight-regular.fntdata"/><Relationship Id="rId45" Type="http://schemas.openxmlformats.org/officeDocument/2006/relationships/font" Target="fonts/Poppi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Light-italic.fntdata"/><Relationship Id="rId47" Type="http://schemas.openxmlformats.org/officeDocument/2006/relationships/font" Target="fonts/PoppinsLight-bold.fntdata"/><Relationship Id="rId49" Type="http://schemas.openxmlformats.org/officeDocument/2006/relationships/font" Target="fonts/Poppins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&gt;  Google Summer of Code:</a:t>
            </a:r>
            <a:endParaRPr/>
          </a:p>
          <a:p>
            <a:pPr indent="-298450" lvl="0" marL="457200" rtl="0" algn="l">
              <a:lnSpc>
                <a:spcPct val="100000"/>
              </a:lnSpc>
              <a:spcBef>
                <a:spcPts val="0"/>
              </a:spcBef>
              <a:spcAft>
                <a:spcPts val="0"/>
              </a:spcAft>
              <a:buSzPts val="1100"/>
              <a:buChar char="●"/>
            </a:pPr>
            <a:r>
              <a:rPr lang="en"/>
              <a:t>3 students accepted - Gaurav Purswani, under Metasploit; Sourabha G, under SugarLabs; Nithin Jaikar, under CRIU</a:t>
            </a:r>
            <a:endParaRPr/>
          </a:p>
          <a:p>
            <a:pPr indent="-298450" lvl="0" marL="457200" rtl="0" algn="l">
              <a:lnSpc>
                <a:spcPct val="100000"/>
              </a:lnSpc>
              <a:spcBef>
                <a:spcPts val="0"/>
              </a:spcBef>
              <a:spcAft>
                <a:spcPts val="0"/>
              </a:spcAft>
              <a:buSzPts val="1100"/>
              <a:buChar char="●"/>
            </a:pPr>
            <a:r>
              <a:rPr lang="en"/>
              <a:t>2 Students completed the program (Gaurav Purswani, Sourabha G)</a:t>
            </a:r>
            <a:endParaRPr/>
          </a:p>
          <a:p>
            <a:pPr indent="-298450" lvl="0" marL="457200" rtl="0" algn="l">
              <a:lnSpc>
                <a:spcPct val="100000"/>
              </a:lnSpc>
              <a:spcBef>
                <a:spcPts val="0"/>
              </a:spcBef>
              <a:spcAft>
                <a:spcPts val="0"/>
              </a:spcAft>
              <a:buSzPts val="1100"/>
              <a:buChar char="●"/>
            </a:pPr>
            <a:r>
              <a:rPr lang="en"/>
              <a:t>Global open source program; around 1200 students get selected every year; stipend 1500USD;</a:t>
            </a:r>
            <a:endParaRPr/>
          </a:p>
          <a:p>
            <a:pPr indent="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&gt; A-star internship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&gt; Google Cloud Associate - Nidhi, </a:t>
            </a:r>
            <a:endParaRPr/>
          </a:p>
          <a:p>
            <a:pPr indent="-298450" lvl="0" marL="457200" rtl="0" algn="l">
              <a:lnSpc>
                <a:spcPct val="100000"/>
              </a:lnSpc>
              <a:spcBef>
                <a:spcPts val="0"/>
              </a:spcBef>
              <a:spcAft>
                <a:spcPts val="0"/>
              </a:spcAft>
              <a:buSzPts val="1100"/>
              <a:buChar char="●"/>
            </a:pPr>
            <a:r>
              <a:rPr lang="en"/>
              <a:t>Helps working on projects for department</a:t>
            </a:r>
            <a:endParaRPr/>
          </a:p>
          <a:p>
            <a:pPr indent="-298450" lvl="0" marL="457200" rtl="0" algn="l">
              <a:lnSpc>
                <a:spcPct val="100000"/>
              </a:lnSpc>
              <a:spcBef>
                <a:spcPts val="0"/>
              </a:spcBef>
              <a:spcAft>
                <a:spcPts val="0"/>
              </a:spcAft>
              <a:buSzPts val="1100"/>
              <a:buChar char="●"/>
            </a:pPr>
            <a:r>
              <a:rPr lang="en"/>
              <a:t>Team won in years 2018 &amp; 2019</a:t>
            </a:r>
            <a:endParaRPr/>
          </a:p>
          <a:p>
            <a:pPr indent="-298450" lvl="0" marL="457200" rtl="0" algn="l">
              <a:lnSpc>
                <a:spcPct val="100000"/>
              </a:lnSpc>
              <a:spcBef>
                <a:spcPts val="0"/>
              </a:spcBef>
              <a:spcAft>
                <a:spcPts val="0"/>
              </a:spcAft>
              <a:buSzPts val="1100"/>
              <a:buChar char="●"/>
            </a:pPr>
            <a:r>
              <a:rPr lang="en"/>
              <a:t>&gt;One accepted GSoC candidate under Mozilla an Xiph foundation working on video technology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&gt; Overview: </a:t>
            </a:r>
            <a:endParaRPr/>
          </a:p>
          <a:p>
            <a:pPr indent="0" lvl="0" marL="0" rtl="0" algn="l">
              <a:lnSpc>
                <a:spcPct val="100000"/>
              </a:lnSpc>
              <a:spcBef>
                <a:spcPts val="0"/>
              </a:spcBef>
              <a:spcAft>
                <a:spcPts val="0"/>
              </a:spcAft>
              <a:buSzPts val="1100"/>
              <a:buNone/>
            </a:pPr>
            <a:r>
              <a:rPr lang="en"/>
              <a:t>&gt; Hackathons - National level</a:t>
            </a:r>
            <a:endParaRPr/>
          </a:p>
          <a:p>
            <a:pPr indent="0" lvl="0" marL="0" rtl="0" algn="l">
              <a:lnSpc>
                <a:spcPct val="100000"/>
              </a:lnSpc>
              <a:spcBef>
                <a:spcPts val="0"/>
              </a:spcBef>
              <a:spcAft>
                <a:spcPts val="0"/>
              </a:spcAft>
              <a:buSzPts val="1100"/>
              <a:buNone/>
            </a:pPr>
            <a:r>
              <a:rPr lang="en"/>
              <a:t>&gt; &gt; International conferences</a:t>
            </a:r>
            <a:endParaRPr/>
          </a:p>
          <a:p>
            <a:pPr indent="0" lvl="0" marL="0" rtl="0" algn="l">
              <a:lnSpc>
                <a:spcPct val="100000"/>
              </a:lnSpc>
              <a:spcBef>
                <a:spcPts val="0"/>
              </a:spcBef>
              <a:spcAft>
                <a:spcPts val="0"/>
              </a:spcAft>
              <a:buSzPts val="1100"/>
              <a:buNone/>
            </a:pPr>
            <a:r>
              <a:rPr lang="en"/>
              <a:t>&gt; &gt; Conduct workshops</a:t>
            </a:r>
            <a:endParaRPr/>
          </a:p>
          <a:p>
            <a:pPr indent="0" lvl="0" marL="0" rtl="0" algn="l">
              <a:lnSpc>
                <a:spcPct val="100000"/>
              </a:lnSpc>
              <a:spcBef>
                <a:spcPts val="0"/>
              </a:spcBef>
              <a:spcAft>
                <a:spcPts val="0"/>
              </a:spcAft>
              <a:buSzPts val="1100"/>
              <a:buNone/>
            </a:pPr>
            <a:r>
              <a:rPr lang="en"/>
              <a:t>&gt; &gt; Contribute to open source projects.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Description:</a:t>
            </a:r>
            <a:endParaRPr/>
          </a:p>
          <a:p>
            <a:pPr indent="0" lvl="0" marL="0" rtl="0" algn="l">
              <a:lnSpc>
                <a:spcPct val="100000"/>
              </a:lnSpc>
              <a:spcBef>
                <a:spcPts val="0"/>
              </a:spcBef>
              <a:spcAft>
                <a:spcPts val="0"/>
              </a:spcAft>
              <a:buSzPts val="1100"/>
              <a:buNone/>
            </a:pPr>
            <a:r>
              <a:rPr lang="en"/>
              <a:t>Induction - Hands-on workshop for Freshers</a:t>
            </a:r>
            <a:endParaRPr/>
          </a:p>
          <a:p>
            <a:pPr indent="0" lvl="0" marL="0" rtl="0" algn="l">
              <a:lnSpc>
                <a:spcPct val="100000"/>
              </a:lnSpc>
              <a:spcBef>
                <a:spcPts val="0"/>
              </a:spcBef>
              <a:spcAft>
                <a:spcPts val="0"/>
              </a:spcAft>
              <a:buSzPts val="1100"/>
              <a:buNone/>
            </a:pPr>
            <a:r>
              <a:rPr lang="en"/>
              <a:t>TiE PitchFest - </a:t>
            </a:r>
            <a:endParaRPr/>
          </a:p>
          <a:p>
            <a:pPr indent="0" lvl="0" marL="0" rtl="0" algn="l">
              <a:lnSpc>
                <a:spcPct val="100000"/>
              </a:lnSpc>
              <a:spcBef>
                <a:spcPts val="0"/>
              </a:spcBef>
              <a:spcAft>
                <a:spcPts val="0"/>
              </a:spcAft>
              <a:buSzPts val="1100"/>
              <a:buNone/>
            </a:pPr>
            <a:r>
              <a:rPr lang="en"/>
              <a:t>SIH - Smart India Hackathon - World’s largest Hackathon - By Innovation cell of Ministry of Human Resources and Development</a:t>
            </a:r>
            <a:endParaRPr/>
          </a:p>
          <a:p>
            <a:pPr indent="0" lvl="0" marL="0" rtl="0" algn="l">
              <a:lnSpc>
                <a:spcPct val="100000"/>
              </a:lnSpc>
              <a:spcBef>
                <a:spcPts val="0"/>
              </a:spcBef>
              <a:spcAft>
                <a:spcPts val="0"/>
              </a:spcAft>
              <a:buSzPts val="1100"/>
              <a:buNone/>
            </a:pPr>
            <a:r>
              <a:rPr lang="en"/>
              <a:t>DevConf - Attended Developer Conference by RedHat India and built network</a:t>
            </a:r>
            <a:endParaRPr/>
          </a:p>
          <a:p>
            <a:pPr indent="0" lvl="0" marL="0" rtl="0" algn="l">
              <a:lnSpc>
                <a:spcPct val="100000"/>
              </a:lnSpc>
              <a:spcBef>
                <a:spcPts val="0"/>
              </a:spcBef>
              <a:spcAft>
                <a:spcPts val="0"/>
              </a:spcAft>
              <a:buSzPts val="1100"/>
              <a:buNone/>
            </a:pPr>
            <a:r>
              <a:rPr lang="en"/>
              <a:t>Hacktoberfest - Month long open source contribution sprint and 20 mini workshops conducted</a:t>
            </a:r>
            <a:endParaRPr/>
          </a:p>
          <a:p>
            <a:pPr indent="0" lvl="0" marL="0" rtl="0" algn="l">
              <a:lnSpc>
                <a:spcPct val="100000"/>
              </a:lnSpc>
              <a:spcBef>
                <a:spcPts val="0"/>
              </a:spcBef>
              <a:spcAft>
                <a:spcPts val="0"/>
              </a:spcAft>
              <a:buSzPts val="1100"/>
              <a:buNone/>
            </a:pPr>
            <a:r>
              <a:rPr lang="en"/>
              <a:t>OSI Conference - Open Source India Conference - Promoted Thinger IO development platform(Spanish company product)</a:t>
            </a:r>
            <a:endParaRPr/>
          </a:p>
          <a:p>
            <a:pPr indent="0" lvl="0" marL="0" rtl="0" algn="l">
              <a:lnSpc>
                <a:spcPct val="100000"/>
              </a:lnSpc>
              <a:spcBef>
                <a:spcPts val="0"/>
              </a:spcBef>
              <a:spcAft>
                <a:spcPts val="0"/>
              </a:spcAft>
              <a:buSzPts val="1100"/>
              <a:buNone/>
            </a:pPr>
            <a:r>
              <a:rPr lang="en"/>
              <a:t>WebVR Workshop - Mozilla A-Frame workshop by International speaker</a:t>
            </a:r>
            <a:endParaRPr/>
          </a:p>
          <a:p>
            <a:pPr indent="0" lvl="0" marL="0" rtl="0" algn="l">
              <a:lnSpc>
                <a:spcPct val="100000"/>
              </a:lnSpc>
              <a:spcBef>
                <a:spcPts val="0"/>
              </a:spcBef>
              <a:spcAft>
                <a:spcPts val="0"/>
              </a:spcAft>
              <a:buSzPts val="1100"/>
              <a:buNone/>
            </a:pPr>
            <a:r>
              <a:rPr lang="en"/>
              <a:t>GSoC - Google Summer of Code 2019 - Worldwide open source contribution programme by Google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 can go on n on telling u abt wt v r...but our motive is to promote open source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&gt; Overview: </a:t>
            </a:r>
            <a:endParaRPr/>
          </a:p>
          <a:p>
            <a:pPr indent="0" lvl="0" marL="0" rtl="0" algn="l">
              <a:lnSpc>
                <a:spcPct val="100000"/>
              </a:lnSpc>
              <a:spcBef>
                <a:spcPts val="0"/>
              </a:spcBef>
              <a:spcAft>
                <a:spcPts val="0"/>
              </a:spcAft>
              <a:buSzPts val="1100"/>
              <a:buNone/>
            </a:pPr>
            <a:r>
              <a:rPr lang="en"/>
              <a:t>&gt; Hackathons - National level</a:t>
            </a:r>
            <a:endParaRPr/>
          </a:p>
          <a:p>
            <a:pPr indent="0" lvl="0" marL="0" rtl="0" algn="l">
              <a:lnSpc>
                <a:spcPct val="100000"/>
              </a:lnSpc>
              <a:spcBef>
                <a:spcPts val="0"/>
              </a:spcBef>
              <a:spcAft>
                <a:spcPts val="0"/>
              </a:spcAft>
              <a:buSzPts val="1100"/>
              <a:buNone/>
            </a:pPr>
            <a:r>
              <a:rPr lang="en"/>
              <a:t>&gt; &gt; International conferences</a:t>
            </a:r>
            <a:endParaRPr/>
          </a:p>
          <a:p>
            <a:pPr indent="0" lvl="0" marL="0" rtl="0" algn="l">
              <a:lnSpc>
                <a:spcPct val="100000"/>
              </a:lnSpc>
              <a:spcBef>
                <a:spcPts val="0"/>
              </a:spcBef>
              <a:spcAft>
                <a:spcPts val="0"/>
              </a:spcAft>
              <a:buSzPts val="1100"/>
              <a:buNone/>
            </a:pPr>
            <a:r>
              <a:rPr lang="en"/>
              <a:t>&gt;&gt; TPresent alks and demos</a:t>
            </a:r>
            <a:endParaRPr/>
          </a:p>
          <a:p>
            <a:pPr indent="0" lvl="0" marL="0" rtl="0" algn="l">
              <a:lnSpc>
                <a:spcPct val="100000"/>
              </a:lnSpc>
              <a:spcBef>
                <a:spcPts val="0"/>
              </a:spcBef>
              <a:spcAft>
                <a:spcPts val="0"/>
              </a:spcAft>
              <a:buSzPts val="1100"/>
              <a:buNone/>
            </a:pPr>
            <a:r>
              <a:rPr lang="en"/>
              <a:t>&gt; &gt; Conduct workshops</a:t>
            </a:r>
            <a:endParaRPr/>
          </a:p>
          <a:p>
            <a:pPr indent="0" lvl="0" marL="0" rtl="0" algn="l">
              <a:lnSpc>
                <a:spcPct val="100000"/>
              </a:lnSpc>
              <a:spcBef>
                <a:spcPts val="0"/>
              </a:spcBef>
              <a:spcAft>
                <a:spcPts val="0"/>
              </a:spcAft>
              <a:buSzPts val="1100"/>
              <a:buNone/>
            </a:pPr>
            <a:r>
              <a:rPr lang="en"/>
              <a:t>&gt; &gt; Contribute to open source projects.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Description:</a:t>
            </a:r>
            <a:endParaRPr/>
          </a:p>
          <a:p>
            <a:pPr indent="0" lvl="0" marL="0" rtl="0" algn="l">
              <a:lnSpc>
                <a:spcPct val="100000"/>
              </a:lnSpc>
              <a:spcBef>
                <a:spcPts val="0"/>
              </a:spcBef>
              <a:spcAft>
                <a:spcPts val="0"/>
              </a:spcAft>
              <a:buSzPts val="1100"/>
              <a:buNone/>
            </a:pPr>
            <a:r>
              <a:rPr lang="en"/>
              <a:t>Induction - Hands-on workshop for Freshers</a:t>
            </a:r>
            <a:endParaRPr/>
          </a:p>
          <a:p>
            <a:pPr indent="0" lvl="0" marL="0" rtl="0" algn="l">
              <a:lnSpc>
                <a:spcPct val="100000"/>
              </a:lnSpc>
              <a:spcBef>
                <a:spcPts val="0"/>
              </a:spcBef>
              <a:spcAft>
                <a:spcPts val="0"/>
              </a:spcAft>
              <a:buSzPts val="1100"/>
              <a:buNone/>
            </a:pPr>
            <a:r>
              <a:rPr lang="en"/>
              <a:t>MozFest - Mozilla festival - International conference on Internet Health - Presented a talk+demo</a:t>
            </a:r>
            <a:endParaRPr/>
          </a:p>
          <a:p>
            <a:pPr indent="0" lvl="0" marL="0" rtl="0" algn="l">
              <a:lnSpc>
                <a:spcPct val="100000"/>
              </a:lnSpc>
              <a:spcBef>
                <a:spcPts val="0"/>
              </a:spcBef>
              <a:spcAft>
                <a:spcPts val="0"/>
              </a:spcAft>
              <a:buSzPts val="1100"/>
              <a:buNone/>
            </a:pPr>
            <a:r>
              <a:rPr lang="en"/>
              <a:t>SIH - Smart India Hackathon - World’s largest Hackathon - By Innovation cell of Ministry of Human Resources and Development</a:t>
            </a:r>
            <a:endParaRPr/>
          </a:p>
          <a:p>
            <a:pPr indent="0" lvl="0" marL="0" rtl="0" algn="l">
              <a:lnSpc>
                <a:spcPct val="100000"/>
              </a:lnSpc>
              <a:spcBef>
                <a:spcPts val="0"/>
              </a:spcBef>
              <a:spcAft>
                <a:spcPts val="0"/>
              </a:spcAft>
              <a:buSzPts val="1100"/>
              <a:buNone/>
            </a:pPr>
            <a:r>
              <a:rPr lang="en"/>
              <a:t>DevConf - Attended Developer Conference by RedHat India and built network</a:t>
            </a:r>
            <a:endParaRPr/>
          </a:p>
          <a:p>
            <a:pPr indent="0" lvl="0" marL="0" rtl="0" algn="l">
              <a:lnSpc>
                <a:spcPct val="100000"/>
              </a:lnSpc>
              <a:spcBef>
                <a:spcPts val="0"/>
              </a:spcBef>
              <a:spcAft>
                <a:spcPts val="0"/>
              </a:spcAft>
              <a:buSzPts val="1100"/>
              <a:buNone/>
            </a:pPr>
            <a:r>
              <a:rPr lang="en"/>
              <a:t>Silicon RD Hackathon - National Hackathon - Silicon RD Incubation labs</a:t>
            </a:r>
            <a:endParaRPr/>
          </a:p>
          <a:p>
            <a:pPr indent="0" lvl="0" marL="0" rtl="0" algn="l">
              <a:lnSpc>
                <a:spcPct val="100000"/>
              </a:lnSpc>
              <a:spcBef>
                <a:spcPts val="0"/>
              </a:spcBef>
              <a:spcAft>
                <a:spcPts val="0"/>
              </a:spcAft>
              <a:buSzPts val="1100"/>
              <a:buNone/>
            </a:pPr>
            <a:r>
              <a:rPr lang="en"/>
              <a:t>Hacktoberfest - Month long open source contribution sprint and 20 mini workshops conducted</a:t>
            </a:r>
            <a:endParaRPr/>
          </a:p>
          <a:p>
            <a:pPr indent="0" lvl="0" marL="0" rtl="0" algn="l">
              <a:lnSpc>
                <a:spcPct val="100000"/>
              </a:lnSpc>
              <a:spcBef>
                <a:spcPts val="0"/>
              </a:spcBef>
              <a:spcAft>
                <a:spcPts val="0"/>
              </a:spcAft>
              <a:buSzPts val="1100"/>
              <a:buNone/>
            </a:pPr>
            <a:r>
              <a:rPr lang="en"/>
              <a:t>MLH local hack day - Worldwide decentralized hackathons</a:t>
            </a:r>
            <a:endParaRPr/>
          </a:p>
          <a:p>
            <a:pPr indent="0" lvl="0" marL="0" rtl="0" algn="l">
              <a:lnSpc>
                <a:spcPct val="100000"/>
              </a:lnSpc>
              <a:spcBef>
                <a:spcPts val="0"/>
              </a:spcBef>
              <a:spcAft>
                <a:spcPts val="0"/>
              </a:spcAft>
              <a:buSzPts val="1100"/>
              <a:buNone/>
            </a:pPr>
            <a:r>
              <a:rPr lang="en"/>
              <a:t>Common Voice Sprint - week long contribution sprint - Mozilla Deep speech project</a:t>
            </a:r>
            <a:endParaRPr/>
          </a:p>
          <a:p>
            <a:pPr indent="0" lvl="0" marL="0" rtl="0" algn="l">
              <a:lnSpc>
                <a:spcPct val="100000"/>
              </a:lnSpc>
              <a:spcBef>
                <a:spcPts val="0"/>
              </a:spcBef>
              <a:spcAft>
                <a:spcPts val="0"/>
              </a:spcAft>
              <a:buSzPts val="1100"/>
              <a:buNone/>
            </a:pPr>
            <a:r>
              <a:rPr lang="en"/>
              <a:t>OSI Conference - Open Source India Conference - Promoted Thinger IO development platform(Spanish company product)</a:t>
            </a:r>
            <a:endParaRPr/>
          </a:p>
          <a:p>
            <a:pPr indent="0" lvl="0" marL="0" rtl="0" algn="l">
              <a:lnSpc>
                <a:spcPct val="100000"/>
              </a:lnSpc>
              <a:spcBef>
                <a:spcPts val="0"/>
              </a:spcBef>
              <a:spcAft>
                <a:spcPts val="0"/>
              </a:spcAft>
              <a:buSzPts val="1100"/>
              <a:buNone/>
            </a:pPr>
            <a:r>
              <a:rPr lang="en"/>
              <a:t>WebVR Workshop - Mozilla A-Frame workshop by International speaker</a:t>
            </a:r>
            <a:endParaRPr/>
          </a:p>
          <a:p>
            <a:pPr indent="0" lvl="0" marL="0" rtl="0" algn="l">
              <a:lnSpc>
                <a:spcPct val="100000"/>
              </a:lnSpc>
              <a:spcBef>
                <a:spcPts val="0"/>
              </a:spcBef>
              <a:spcAft>
                <a:spcPts val="0"/>
              </a:spcAft>
              <a:buSzPts val="1100"/>
              <a:buNone/>
            </a:pPr>
            <a:r>
              <a:rPr lang="en"/>
              <a:t>GSoC - Google Summer of Code 2019 - Worldwide open source contribution programme by Google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you might be wondering what are the benefits of joining Open Source Lab</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&gt;  Community of Students and Teachers</a:t>
            </a:r>
            <a:endParaRPr/>
          </a:p>
          <a:p>
            <a:pPr indent="0" lvl="0" marL="0" rtl="0" algn="l">
              <a:lnSpc>
                <a:spcPct val="100000"/>
              </a:lnSpc>
              <a:spcBef>
                <a:spcPts val="0"/>
              </a:spcBef>
              <a:spcAft>
                <a:spcPts val="0"/>
              </a:spcAft>
              <a:buSzPts val="1100"/>
              <a:buNone/>
            </a:pPr>
            <a:r>
              <a:rPr lang="en"/>
              <a:t>&gt;  Enthusiasts who promote Open Source Technologies</a:t>
            </a:r>
            <a:endParaRPr/>
          </a:p>
          <a:p>
            <a:pPr indent="0" lvl="0" marL="0" rtl="0" algn="l">
              <a:lnSpc>
                <a:spcPct val="100000"/>
              </a:lnSpc>
              <a:spcBef>
                <a:spcPts val="0"/>
              </a:spcBef>
              <a:spcAft>
                <a:spcPts val="0"/>
              </a:spcAft>
              <a:buSzPts val="1100"/>
              <a:buNone/>
            </a:pPr>
            <a:r>
              <a:rPr lang="en"/>
              <a:t> &gt;  Learning done by Contribution</a:t>
            </a:r>
            <a:endParaRPr/>
          </a:p>
          <a:p>
            <a:pPr indent="0" lvl="0" marL="0" rtl="0" algn="l">
              <a:lnSpc>
                <a:spcPct val="100000"/>
              </a:lnSpc>
              <a:spcBef>
                <a:spcPts val="0"/>
              </a:spcBef>
              <a:spcAft>
                <a:spcPts val="0"/>
              </a:spcAft>
              <a:buSzPts val="1100"/>
              <a:buNone/>
            </a:pPr>
            <a:r>
              <a:rPr lang="en"/>
              <a:t> &gt;  Socializing with Co-Enthusiasts on same path</a:t>
            </a:r>
            <a:endParaRPr/>
          </a:p>
          <a:p>
            <a:pPr indent="0" lvl="0" marL="0" rtl="0" algn="l">
              <a:lnSpc>
                <a:spcPct val="100000"/>
              </a:lnSpc>
              <a:spcBef>
                <a:spcPts val="0"/>
              </a:spcBef>
              <a:spcAft>
                <a:spcPts val="0"/>
              </a:spcAft>
              <a:buSzPts val="1100"/>
              <a:buNone/>
            </a:pPr>
            <a:r>
              <a:rPr lang="en"/>
              <a:t> &gt;  A part of a huge global network of developers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&gt;Guidance/ Mentoring</a:t>
            </a:r>
            <a:endParaRPr/>
          </a:p>
          <a:p>
            <a:pPr indent="0" lvl="0" marL="457200" rtl="0" algn="l">
              <a:lnSpc>
                <a:spcPct val="100000"/>
              </a:lnSpc>
              <a:spcBef>
                <a:spcPts val="0"/>
              </a:spcBef>
              <a:spcAft>
                <a:spcPts val="0"/>
              </a:spcAft>
              <a:buSzPts val="1100"/>
              <a:buNone/>
            </a:pPr>
            <a:r>
              <a:rPr lang="en"/>
              <a:t>Provided by:</a:t>
            </a:r>
            <a:endParaRPr/>
          </a:p>
          <a:p>
            <a:pPr indent="-298450" lvl="0" marL="457200" rtl="0" algn="l">
              <a:lnSpc>
                <a:spcPct val="100000"/>
              </a:lnSpc>
              <a:spcBef>
                <a:spcPts val="0"/>
              </a:spcBef>
              <a:spcAft>
                <a:spcPts val="0"/>
              </a:spcAft>
              <a:buSzPts val="1100"/>
              <a:buChar char="●"/>
            </a:pPr>
            <a:r>
              <a:rPr lang="en"/>
              <a:t>Lecturers</a:t>
            </a:r>
            <a:r>
              <a:rPr lang="en">
                <a:solidFill>
                  <a:schemeClr val="dk1"/>
                </a:solidFill>
              </a:rPr>
              <a:t>( day-to-day )  </a:t>
            </a:r>
            <a:endParaRPr/>
          </a:p>
          <a:p>
            <a:pPr indent="-298450" lvl="0" marL="457200" rtl="0" algn="l">
              <a:lnSpc>
                <a:spcPct val="100000"/>
              </a:lnSpc>
              <a:spcBef>
                <a:spcPts val="0"/>
              </a:spcBef>
              <a:spcAft>
                <a:spcPts val="0"/>
              </a:spcAft>
              <a:buSzPts val="1100"/>
              <a:buChar char="●"/>
            </a:pPr>
            <a:r>
              <a:rPr lang="en"/>
              <a:t>Alumni (</a:t>
            </a:r>
            <a:r>
              <a:rPr lang="en">
                <a:solidFill>
                  <a:schemeClr val="dk1"/>
                </a:solidFill>
              </a:rPr>
              <a:t> Online / Workshops ) </a:t>
            </a:r>
            <a:endParaRPr/>
          </a:p>
          <a:p>
            <a:pPr indent="-298450" lvl="0" marL="457200" rtl="0" algn="l">
              <a:lnSpc>
                <a:spcPct val="100000"/>
              </a:lnSpc>
              <a:spcBef>
                <a:spcPts val="0"/>
              </a:spcBef>
              <a:spcAft>
                <a:spcPts val="0"/>
              </a:spcAft>
              <a:buSzPts val="1100"/>
              <a:buChar char="●"/>
            </a:pPr>
            <a:r>
              <a:rPr lang="en"/>
              <a:t>Peer ( day-to-day )  </a:t>
            </a:r>
            <a:endParaRPr/>
          </a:p>
          <a:p>
            <a:pPr indent="-298450" lvl="0" marL="457200" rtl="0" algn="l">
              <a:lnSpc>
                <a:spcPct val="100000"/>
              </a:lnSpc>
              <a:spcBef>
                <a:spcPts val="0"/>
              </a:spcBef>
              <a:spcAft>
                <a:spcPts val="0"/>
              </a:spcAft>
              <a:buSzPts val="1100"/>
              <a:buChar char="●"/>
            </a:pPr>
            <a:r>
              <a:rPr lang="en"/>
              <a:t>Industry experts  ( Workshops/Online)increases the breadth of knowledge and sharing information across domains.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you guys might wonder we work in Open Source “Lab”, what all experiments and projects have been created and are currently running. Let’s dive into some of them.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3ff4d1ee2a_0_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3ff4d1ee2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&gt; Overview: </a:t>
            </a:r>
            <a:endParaRPr/>
          </a:p>
          <a:p>
            <a:pPr indent="0" lvl="0" marL="0" rtl="0" algn="l">
              <a:lnSpc>
                <a:spcPct val="100000"/>
              </a:lnSpc>
              <a:spcBef>
                <a:spcPts val="0"/>
              </a:spcBef>
              <a:spcAft>
                <a:spcPts val="0"/>
              </a:spcAft>
              <a:buSzPts val="1100"/>
              <a:buNone/>
            </a:pPr>
            <a:r>
              <a:rPr lang="en"/>
              <a:t>&gt; Hackathons - National level</a:t>
            </a:r>
            <a:endParaRPr/>
          </a:p>
          <a:p>
            <a:pPr indent="0" lvl="0" marL="0" rtl="0" algn="l">
              <a:lnSpc>
                <a:spcPct val="100000"/>
              </a:lnSpc>
              <a:spcBef>
                <a:spcPts val="0"/>
              </a:spcBef>
              <a:spcAft>
                <a:spcPts val="0"/>
              </a:spcAft>
              <a:buSzPts val="1100"/>
              <a:buNone/>
            </a:pPr>
            <a:r>
              <a:rPr lang="en"/>
              <a:t>&gt; &gt; International conferences</a:t>
            </a:r>
            <a:endParaRPr/>
          </a:p>
          <a:p>
            <a:pPr indent="0" lvl="0" marL="0" rtl="0" algn="l">
              <a:lnSpc>
                <a:spcPct val="100000"/>
              </a:lnSpc>
              <a:spcBef>
                <a:spcPts val="0"/>
              </a:spcBef>
              <a:spcAft>
                <a:spcPts val="0"/>
              </a:spcAft>
              <a:buSzPts val="1100"/>
              <a:buNone/>
            </a:pPr>
            <a:r>
              <a:rPr lang="en"/>
              <a:t>&gt;&gt; TPresent alks and demos</a:t>
            </a:r>
            <a:endParaRPr/>
          </a:p>
          <a:p>
            <a:pPr indent="0" lvl="0" marL="0" rtl="0" algn="l">
              <a:lnSpc>
                <a:spcPct val="100000"/>
              </a:lnSpc>
              <a:spcBef>
                <a:spcPts val="0"/>
              </a:spcBef>
              <a:spcAft>
                <a:spcPts val="0"/>
              </a:spcAft>
              <a:buSzPts val="1100"/>
              <a:buNone/>
            </a:pPr>
            <a:r>
              <a:rPr lang="en"/>
              <a:t>&gt; &gt; Conduct workshops</a:t>
            </a:r>
            <a:endParaRPr/>
          </a:p>
          <a:p>
            <a:pPr indent="0" lvl="0" marL="0" rtl="0" algn="l">
              <a:lnSpc>
                <a:spcPct val="100000"/>
              </a:lnSpc>
              <a:spcBef>
                <a:spcPts val="0"/>
              </a:spcBef>
              <a:spcAft>
                <a:spcPts val="0"/>
              </a:spcAft>
              <a:buSzPts val="1100"/>
              <a:buNone/>
            </a:pPr>
            <a:r>
              <a:rPr lang="en"/>
              <a:t>&gt; &gt; Contribute to open source projects.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Description:</a:t>
            </a:r>
            <a:endParaRPr/>
          </a:p>
          <a:p>
            <a:pPr indent="0" lvl="0" marL="0" rtl="0" algn="l">
              <a:lnSpc>
                <a:spcPct val="100000"/>
              </a:lnSpc>
              <a:spcBef>
                <a:spcPts val="0"/>
              </a:spcBef>
              <a:spcAft>
                <a:spcPts val="0"/>
              </a:spcAft>
              <a:buSzPts val="1100"/>
              <a:buNone/>
            </a:pPr>
            <a:r>
              <a:rPr lang="en"/>
              <a:t>Induction - Hands-on workshop for Freshers</a:t>
            </a:r>
            <a:endParaRPr/>
          </a:p>
          <a:p>
            <a:pPr indent="0" lvl="0" marL="0" rtl="0" algn="l">
              <a:lnSpc>
                <a:spcPct val="100000"/>
              </a:lnSpc>
              <a:spcBef>
                <a:spcPts val="0"/>
              </a:spcBef>
              <a:spcAft>
                <a:spcPts val="0"/>
              </a:spcAft>
              <a:buSzPts val="1100"/>
              <a:buNone/>
            </a:pPr>
            <a:r>
              <a:rPr lang="en"/>
              <a:t>MozFest - Mozilla festival - International conference on Internet Health - Presented a talk+demo</a:t>
            </a:r>
            <a:endParaRPr/>
          </a:p>
          <a:p>
            <a:pPr indent="0" lvl="0" marL="0" rtl="0" algn="l">
              <a:lnSpc>
                <a:spcPct val="100000"/>
              </a:lnSpc>
              <a:spcBef>
                <a:spcPts val="0"/>
              </a:spcBef>
              <a:spcAft>
                <a:spcPts val="0"/>
              </a:spcAft>
              <a:buSzPts val="1100"/>
              <a:buNone/>
            </a:pPr>
            <a:r>
              <a:rPr lang="en"/>
              <a:t>SIH - Smart India Hackathon - World’s largest Hackathon - By Innovation cell of Ministry of Human Resources and Development</a:t>
            </a:r>
            <a:endParaRPr/>
          </a:p>
          <a:p>
            <a:pPr indent="0" lvl="0" marL="0" rtl="0" algn="l">
              <a:lnSpc>
                <a:spcPct val="100000"/>
              </a:lnSpc>
              <a:spcBef>
                <a:spcPts val="0"/>
              </a:spcBef>
              <a:spcAft>
                <a:spcPts val="0"/>
              </a:spcAft>
              <a:buSzPts val="1100"/>
              <a:buNone/>
            </a:pPr>
            <a:r>
              <a:rPr lang="en"/>
              <a:t>DevConf - Attended Developer Conference by RedHat India and built network</a:t>
            </a:r>
            <a:endParaRPr/>
          </a:p>
          <a:p>
            <a:pPr indent="0" lvl="0" marL="0" rtl="0" algn="l">
              <a:lnSpc>
                <a:spcPct val="100000"/>
              </a:lnSpc>
              <a:spcBef>
                <a:spcPts val="0"/>
              </a:spcBef>
              <a:spcAft>
                <a:spcPts val="0"/>
              </a:spcAft>
              <a:buSzPts val="1100"/>
              <a:buNone/>
            </a:pPr>
            <a:r>
              <a:rPr lang="en"/>
              <a:t>Silicon RD Hackathon - National Hackathon - Silicon RD Incubation labs</a:t>
            </a:r>
            <a:endParaRPr/>
          </a:p>
          <a:p>
            <a:pPr indent="0" lvl="0" marL="0" rtl="0" algn="l">
              <a:lnSpc>
                <a:spcPct val="100000"/>
              </a:lnSpc>
              <a:spcBef>
                <a:spcPts val="0"/>
              </a:spcBef>
              <a:spcAft>
                <a:spcPts val="0"/>
              </a:spcAft>
              <a:buSzPts val="1100"/>
              <a:buNone/>
            </a:pPr>
            <a:r>
              <a:rPr lang="en"/>
              <a:t>Hacktoberfest - Month long open source contribution sprint and 20 mini workshops conducted</a:t>
            </a:r>
            <a:endParaRPr/>
          </a:p>
          <a:p>
            <a:pPr indent="0" lvl="0" marL="0" rtl="0" algn="l">
              <a:lnSpc>
                <a:spcPct val="100000"/>
              </a:lnSpc>
              <a:spcBef>
                <a:spcPts val="0"/>
              </a:spcBef>
              <a:spcAft>
                <a:spcPts val="0"/>
              </a:spcAft>
              <a:buSzPts val="1100"/>
              <a:buNone/>
            </a:pPr>
            <a:r>
              <a:rPr lang="en"/>
              <a:t>MLH local hack day - Worldwide decentralized hackathons</a:t>
            </a:r>
            <a:endParaRPr/>
          </a:p>
          <a:p>
            <a:pPr indent="0" lvl="0" marL="0" rtl="0" algn="l">
              <a:lnSpc>
                <a:spcPct val="100000"/>
              </a:lnSpc>
              <a:spcBef>
                <a:spcPts val="0"/>
              </a:spcBef>
              <a:spcAft>
                <a:spcPts val="0"/>
              </a:spcAft>
              <a:buSzPts val="1100"/>
              <a:buNone/>
            </a:pPr>
            <a:r>
              <a:rPr lang="en"/>
              <a:t>Common Voice Sprint - week long contribution sprint - Mozilla Deep speech project</a:t>
            </a:r>
            <a:endParaRPr/>
          </a:p>
          <a:p>
            <a:pPr indent="0" lvl="0" marL="0" rtl="0" algn="l">
              <a:lnSpc>
                <a:spcPct val="100000"/>
              </a:lnSpc>
              <a:spcBef>
                <a:spcPts val="0"/>
              </a:spcBef>
              <a:spcAft>
                <a:spcPts val="0"/>
              </a:spcAft>
              <a:buSzPts val="1100"/>
              <a:buNone/>
            </a:pPr>
            <a:r>
              <a:rPr lang="en"/>
              <a:t>OSI Conference - Open Source India Conference - Promoted Thinger IO development platform(Spanish company product)</a:t>
            </a:r>
            <a:endParaRPr/>
          </a:p>
          <a:p>
            <a:pPr indent="0" lvl="0" marL="0" rtl="0" algn="l">
              <a:lnSpc>
                <a:spcPct val="100000"/>
              </a:lnSpc>
              <a:spcBef>
                <a:spcPts val="0"/>
              </a:spcBef>
              <a:spcAft>
                <a:spcPts val="0"/>
              </a:spcAft>
              <a:buSzPts val="1100"/>
              <a:buNone/>
            </a:pPr>
            <a:r>
              <a:rPr lang="en"/>
              <a:t>WebVR Workshop - Mozilla A-Frame workshop by International speaker</a:t>
            </a:r>
            <a:endParaRPr/>
          </a:p>
          <a:p>
            <a:pPr indent="0" lvl="0" marL="0" rtl="0" algn="l">
              <a:lnSpc>
                <a:spcPct val="100000"/>
              </a:lnSpc>
              <a:spcBef>
                <a:spcPts val="0"/>
              </a:spcBef>
              <a:spcAft>
                <a:spcPts val="0"/>
              </a:spcAft>
              <a:buSzPts val="1100"/>
              <a:buNone/>
            </a:pPr>
            <a:r>
              <a:rPr lang="en"/>
              <a:t>GSoC - Google Summer of Code 2019 - Worldwide open source contribution programme by Google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&gt; Overview: </a:t>
            </a:r>
            <a:endParaRPr/>
          </a:p>
          <a:p>
            <a:pPr indent="0" lvl="0" marL="0" rtl="0" algn="l">
              <a:lnSpc>
                <a:spcPct val="100000"/>
              </a:lnSpc>
              <a:spcBef>
                <a:spcPts val="0"/>
              </a:spcBef>
              <a:spcAft>
                <a:spcPts val="0"/>
              </a:spcAft>
              <a:buSzPts val="1100"/>
              <a:buNone/>
            </a:pPr>
            <a:r>
              <a:rPr lang="en"/>
              <a:t>&gt; Hackathons - National level</a:t>
            </a:r>
            <a:endParaRPr/>
          </a:p>
          <a:p>
            <a:pPr indent="0" lvl="0" marL="0" rtl="0" algn="l">
              <a:lnSpc>
                <a:spcPct val="100000"/>
              </a:lnSpc>
              <a:spcBef>
                <a:spcPts val="0"/>
              </a:spcBef>
              <a:spcAft>
                <a:spcPts val="0"/>
              </a:spcAft>
              <a:buSzPts val="1100"/>
              <a:buNone/>
            </a:pPr>
            <a:r>
              <a:rPr lang="en"/>
              <a:t>&gt; &gt; International conferences</a:t>
            </a:r>
            <a:endParaRPr/>
          </a:p>
          <a:p>
            <a:pPr indent="0" lvl="0" marL="0" rtl="0" algn="l">
              <a:lnSpc>
                <a:spcPct val="100000"/>
              </a:lnSpc>
              <a:spcBef>
                <a:spcPts val="0"/>
              </a:spcBef>
              <a:spcAft>
                <a:spcPts val="0"/>
              </a:spcAft>
              <a:buSzPts val="1100"/>
              <a:buNone/>
            </a:pPr>
            <a:r>
              <a:rPr lang="en"/>
              <a:t>&gt;&gt; TPresent alks and demos</a:t>
            </a:r>
            <a:endParaRPr/>
          </a:p>
          <a:p>
            <a:pPr indent="0" lvl="0" marL="0" rtl="0" algn="l">
              <a:lnSpc>
                <a:spcPct val="100000"/>
              </a:lnSpc>
              <a:spcBef>
                <a:spcPts val="0"/>
              </a:spcBef>
              <a:spcAft>
                <a:spcPts val="0"/>
              </a:spcAft>
              <a:buSzPts val="1100"/>
              <a:buNone/>
            </a:pPr>
            <a:r>
              <a:rPr lang="en"/>
              <a:t>&gt; &gt; Conduct workshops</a:t>
            </a:r>
            <a:endParaRPr/>
          </a:p>
          <a:p>
            <a:pPr indent="0" lvl="0" marL="0" rtl="0" algn="l">
              <a:lnSpc>
                <a:spcPct val="100000"/>
              </a:lnSpc>
              <a:spcBef>
                <a:spcPts val="0"/>
              </a:spcBef>
              <a:spcAft>
                <a:spcPts val="0"/>
              </a:spcAft>
              <a:buSzPts val="1100"/>
              <a:buNone/>
            </a:pPr>
            <a:r>
              <a:rPr lang="en"/>
              <a:t>&gt; &gt; Contribute to open source projects.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Description:</a:t>
            </a:r>
            <a:endParaRPr/>
          </a:p>
          <a:p>
            <a:pPr indent="0" lvl="0" marL="0" rtl="0" algn="l">
              <a:lnSpc>
                <a:spcPct val="100000"/>
              </a:lnSpc>
              <a:spcBef>
                <a:spcPts val="0"/>
              </a:spcBef>
              <a:spcAft>
                <a:spcPts val="0"/>
              </a:spcAft>
              <a:buSzPts val="1100"/>
              <a:buNone/>
            </a:pPr>
            <a:r>
              <a:rPr lang="en"/>
              <a:t>Induction - Hands-on workshop for Freshers</a:t>
            </a:r>
            <a:endParaRPr/>
          </a:p>
          <a:p>
            <a:pPr indent="0" lvl="0" marL="0" rtl="0" algn="l">
              <a:lnSpc>
                <a:spcPct val="100000"/>
              </a:lnSpc>
              <a:spcBef>
                <a:spcPts val="0"/>
              </a:spcBef>
              <a:spcAft>
                <a:spcPts val="0"/>
              </a:spcAft>
              <a:buSzPts val="1100"/>
              <a:buNone/>
            </a:pPr>
            <a:r>
              <a:rPr lang="en"/>
              <a:t>MozFest - Mozilla festival - International conference on Internet Health - Presented a talk+demo</a:t>
            </a:r>
            <a:endParaRPr/>
          </a:p>
          <a:p>
            <a:pPr indent="0" lvl="0" marL="0" rtl="0" algn="l">
              <a:lnSpc>
                <a:spcPct val="100000"/>
              </a:lnSpc>
              <a:spcBef>
                <a:spcPts val="0"/>
              </a:spcBef>
              <a:spcAft>
                <a:spcPts val="0"/>
              </a:spcAft>
              <a:buSzPts val="1100"/>
              <a:buNone/>
            </a:pPr>
            <a:r>
              <a:rPr lang="en"/>
              <a:t>SIH - Smart India Hackathon - World’s largest Hackathon - By Innovation cell of Ministry of Human Resources and Development</a:t>
            </a:r>
            <a:endParaRPr/>
          </a:p>
          <a:p>
            <a:pPr indent="0" lvl="0" marL="0" rtl="0" algn="l">
              <a:lnSpc>
                <a:spcPct val="100000"/>
              </a:lnSpc>
              <a:spcBef>
                <a:spcPts val="0"/>
              </a:spcBef>
              <a:spcAft>
                <a:spcPts val="0"/>
              </a:spcAft>
              <a:buSzPts val="1100"/>
              <a:buNone/>
            </a:pPr>
            <a:r>
              <a:rPr lang="en"/>
              <a:t>DevConf - Attended Developer Conference by RedHat India and built network</a:t>
            </a:r>
            <a:endParaRPr/>
          </a:p>
          <a:p>
            <a:pPr indent="0" lvl="0" marL="0" rtl="0" algn="l">
              <a:lnSpc>
                <a:spcPct val="100000"/>
              </a:lnSpc>
              <a:spcBef>
                <a:spcPts val="0"/>
              </a:spcBef>
              <a:spcAft>
                <a:spcPts val="0"/>
              </a:spcAft>
              <a:buSzPts val="1100"/>
              <a:buNone/>
            </a:pPr>
            <a:r>
              <a:rPr lang="en"/>
              <a:t>Silicon RD Hackathon - National Hackathon - Silicon RD Incubation labs</a:t>
            </a:r>
            <a:endParaRPr/>
          </a:p>
          <a:p>
            <a:pPr indent="0" lvl="0" marL="0" rtl="0" algn="l">
              <a:lnSpc>
                <a:spcPct val="100000"/>
              </a:lnSpc>
              <a:spcBef>
                <a:spcPts val="0"/>
              </a:spcBef>
              <a:spcAft>
                <a:spcPts val="0"/>
              </a:spcAft>
              <a:buSzPts val="1100"/>
              <a:buNone/>
            </a:pPr>
            <a:r>
              <a:rPr lang="en"/>
              <a:t>Hacktoberfest - Month long open source contribution sprint and 20 mini workshops conducted</a:t>
            </a:r>
            <a:endParaRPr/>
          </a:p>
          <a:p>
            <a:pPr indent="0" lvl="0" marL="0" rtl="0" algn="l">
              <a:lnSpc>
                <a:spcPct val="100000"/>
              </a:lnSpc>
              <a:spcBef>
                <a:spcPts val="0"/>
              </a:spcBef>
              <a:spcAft>
                <a:spcPts val="0"/>
              </a:spcAft>
              <a:buSzPts val="1100"/>
              <a:buNone/>
            </a:pPr>
            <a:r>
              <a:rPr lang="en"/>
              <a:t>MLH local hack day - Worldwide decentralized hackathons</a:t>
            </a:r>
            <a:endParaRPr/>
          </a:p>
          <a:p>
            <a:pPr indent="0" lvl="0" marL="0" rtl="0" algn="l">
              <a:lnSpc>
                <a:spcPct val="100000"/>
              </a:lnSpc>
              <a:spcBef>
                <a:spcPts val="0"/>
              </a:spcBef>
              <a:spcAft>
                <a:spcPts val="0"/>
              </a:spcAft>
              <a:buSzPts val="1100"/>
              <a:buNone/>
            </a:pPr>
            <a:r>
              <a:rPr lang="en"/>
              <a:t>Common Voice Sprint - week long contribution sprint - Mozilla Deep speech project</a:t>
            </a:r>
            <a:endParaRPr/>
          </a:p>
          <a:p>
            <a:pPr indent="0" lvl="0" marL="0" rtl="0" algn="l">
              <a:lnSpc>
                <a:spcPct val="100000"/>
              </a:lnSpc>
              <a:spcBef>
                <a:spcPts val="0"/>
              </a:spcBef>
              <a:spcAft>
                <a:spcPts val="0"/>
              </a:spcAft>
              <a:buSzPts val="1100"/>
              <a:buNone/>
            </a:pPr>
            <a:r>
              <a:rPr lang="en"/>
              <a:t>OSI Conference - Open Source India Conference - Promoted Thinger IO development platform(Spanish company product)</a:t>
            </a:r>
            <a:endParaRPr/>
          </a:p>
          <a:p>
            <a:pPr indent="0" lvl="0" marL="0" rtl="0" algn="l">
              <a:lnSpc>
                <a:spcPct val="100000"/>
              </a:lnSpc>
              <a:spcBef>
                <a:spcPts val="0"/>
              </a:spcBef>
              <a:spcAft>
                <a:spcPts val="0"/>
              </a:spcAft>
              <a:buSzPts val="1100"/>
              <a:buNone/>
            </a:pPr>
            <a:r>
              <a:rPr lang="en"/>
              <a:t>WebVR Workshop - Mozilla A-Frame workshop by International speaker</a:t>
            </a:r>
            <a:endParaRPr/>
          </a:p>
          <a:p>
            <a:pPr indent="0" lvl="0" marL="0" rtl="0" algn="l">
              <a:lnSpc>
                <a:spcPct val="100000"/>
              </a:lnSpc>
              <a:spcBef>
                <a:spcPts val="0"/>
              </a:spcBef>
              <a:spcAft>
                <a:spcPts val="0"/>
              </a:spcAft>
              <a:buSzPts val="1100"/>
              <a:buNone/>
            </a:pPr>
            <a:r>
              <a:rPr lang="en"/>
              <a:t>GSoC - Google Summer of Code 2019 - Worldwide open source contribution programme by Google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&gt;  Community of Students and Teachers</a:t>
            </a:r>
            <a:endParaRPr/>
          </a:p>
          <a:p>
            <a:pPr indent="0" lvl="0" marL="0" rtl="0" algn="l">
              <a:lnSpc>
                <a:spcPct val="100000"/>
              </a:lnSpc>
              <a:spcBef>
                <a:spcPts val="0"/>
              </a:spcBef>
              <a:spcAft>
                <a:spcPts val="0"/>
              </a:spcAft>
              <a:buSzPts val="1100"/>
              <a:buNone/>
            </a:pPr>
            <a:r>
              <a:rPr lang="en"/>
              <a:t> &gt;  Enthusiasts who promote Open Source Technologies</a:t>
            </a:r>
            <a:endParaRPr/>
          </a:p>
          <a:p>
            <a:pPr indent="0" lvl="0" marL="0" rtl="0" algn="l">
              <a:lnSpc>
                <a:spcPct val="100000"/>
              </a:lnSpc>
              <a:spcBef>
                <a:spcPts val="0"/>
              </a:spcBef>
              <a:spcAft>
                <a:spcPts val="0"/>
              </a:spcAft>
              <a:buSzPts val="1100"/>
              <a:buNone/>
            </a:pPr>
            <a:r>
              <a:rPr lang="en"/>
              <a:t> &gt;  Learning done by Contribution</a:t>
            </a:r>
            <a:endParaRPr/>
          </a:p>
          <a:p>
            <a:pPr indent="0" lvl="0" marL="0" rtl="0" algn="l">
              <a:lnSpc>
                <a:spcPct val="100000"/>
              </a:lnSpc>
              <a:spcBef>
                <a:spcPts val="0"/>
              </a:spcBef>
              <a:spcAft>
                <a:spcPts val="0"/>
              </a:spcAft>
              <a:buSzPts val="1100"/>
              <a:buNone/>
            </a:pPr>
            <a:r>
              <a:rPr lang="en"/>
              <a:t> &gt;  Socializing with Co-Enthusiasts on same path</a:t>
            </a:r>
            <a:endParaRPr/>
          </a:p>
          <a:p>
            <a:pPr indent="0" lvl="0" marL="0" rtl="0" algn="l">
              <a:lnSpc>
                <a:spcPct val="100000"/>
              </a:lnSpc>
              <a:spcBef>
                <a:spcPts val="0"/>
              </a:spcBef>
              <a:spcAft>
                <a:spcPts val="0"/>
              </a:spcAft>
              <a:buSzPts val="1100"/>
              <a:buNone/>
            </a:pPr>
            <a:r>
              <a:rPr lang="en"/>
              <a:t> &gt;  A part of a huge global network of developers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Amazing Alumni’s who began Open Source Lab</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Procedure to join OSL</a:t>
            </a:r>
            <a:endParaRPr/>
          </a:p>
          <a:p>
            <a:pPr indent="0" lvl="0" marL="0" rtl="0" algn="l">
              <a:lnSpc>
                <a:spcPct val="100000"/>
              </a:lnSpc>
              <a:spcBef>
                <a:spcPts val="0"/>
              </a:spcBef>
              <a:spcAft>
                <a:spcPts val="0"/>
              </a:spcAft>
              <a:buSzPts val="1100"/>
              <a:buNone/>
            </a:pPr>
            <a:r>
              <a:rPr lang="en"/>
              <a:t>Step1: Meet the students. (Contact info in next slide)</a:t>
            </a:r>
            <a:endParaRPr/>
          </a:p>
          <a:p>
            <a:pPr indent="0" lvl="0" marL="0" rtl="0" algn="l">
              <a:lnSpc>
                <a:spcPct val="100000"/>
              </a:lnSpc>
              <a:spcBef>
                <a:spcPts val="0"/>
              </a:spcBef>
              <a:spcAft>
                <a:spcPts val="0"/>
              </a:spcAft>
              <a:buSzPts val="1100"/>
              <a:buNone/>
            </a:pPr>
            <a:r>
              <a:rPr lang="en"/>
              <a:t>Step2: Task will be provided with link.</a:t>
            </a:r>
            <a:endParaRPr/>
          </a:p>
          <a:p>
            <a:pPr indent="0" lvl="0" marL="0" rtl="0" algn="l">
              <a:lnSpc>
                <a:spcPct val="100000"/>
              </a:lnSpc>
              <a:spcBef>
                <a:spcPts val="0"/>
              </a:spcBef>
              <a:spcAft>
                <a:spcPts val="0"/>
              </a:spcAft>
              <a:buSzPts val="1100"/>
              <a:buNone/>
            </a:pPr>
            <a:r>
              <a:rPr lang="en"/>
              <a:t>Step3: Completion of task will provide</a:t>
            </a:r>
            <a:r>
              <a:rPr lang="en">
                <a:solidFill>
                  <a:schemeClr val="dk1"/>
                </a:solidFill>
              </a:rPr>
              <a:t> entry </a:t>
            </a:r>
            <a:r>
              <a:rPr lang="en"/>
              <a:t>access to OSL</a:t>
            </a:r>
            <a:endParaRPr/>
          </a:p>
          <a:p>
            <a:pPr indent="0" lvl="0" marL="0" rtl="0" algn="l">
              <a:lnSpc>
                <a:spcPct val="100000"/>
              </a:lnSpc>
              <a:spcBef>
                <a:spcPts val="0"/>
              </a:spcBef>
              <a:spcAft>
                <a:spcPts val="0"/>
              </a:spcAft>
              <a:buSzPts val="1100"/>
              <a:buNone/>
            </a:pPr>
            <a:r>
              <a:rPr lang="en"/>
              <a:t>Step4: Special OSL merch for students completing many tasks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Anyone interested can meet OSL members at Open Source Lab and they will guide you on what are the things you must do to join OSL.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rPr lang="en"/>
              <a:t>&gt;  Learn latest trending technologies</a:t>
            </a:r>
            <a:endParaRPr/>
          </a:p>
          <a:p>
            <a:pPr indent="0" lvl="0" marL="457200" rtl="0" algn="l">
              <a:lnSpc>
                <a:spcPct val="100000"/>
              </a:lnSpc>
              <a:spcBef>
                <a:spcPts val="0"/>
              </a:spcBef>
              <a:spcAft>
                <a:spcPts val="0"/>
              </a:spcAft>
              <a:buSzPts val="1100"/>
              <a:buNone/>
            </a:pPr>
            <a:r>
              <a:rPr lang="en"/>
              <a:t>&gt;  Build industry ready projects</a:t>
            </a:r>
            <a:endParaRPr/>
          </a:p>
          <a:p>
            <a:pPr indent="0" lvl="0" marL="457200" rtl="0" algn="l">
              <a:lnSpc>
                <a:spcPct val="100000"/>
              </a:lnSpc>
              <a:spcBef>
                <a:spcPts val="0"/>
              </a:spcBef>
              <a:spcAft>
                <a:spcPts val="0"/>
              </a:spcAft>
              <a:buSzPts val="1100"/>
              <a:buNone/>
            </a:pPr>
            <a:r>
              <a:rPr lang="en"/>
              <a:t>&gt; Conduct resourceful workshops</a:t>
            </a:r>
            <a:endParaRPr/>
          </a:p>
          <a:p>
            <a:pPr indent="0" lvl="0" marL="457200" rtl="0" algn="l">
              <a:lnSpc>
                <a:spcPct val="100000"/>
              </a:lnSpc>
              <a:spcBef>
                <a:spcPts val="0"/>
              </a:spcBef>
              <a:spcAft>
                <a:spcPts val="0"/>
              </a:spcAft>
              <a:buSzPts val="1100"/>
              <a:buNone/>
            </a:pPr>
            <a:r>
              <a:rPr lang="en"/>
              <a:t>&gt; Host and participate in Competitions around the country</a:t>
            </a:r>
            <a:endParaRPr/>
          </a:p>
          <a:p>
            <a:pPr indent="0" lvl="0" marL="457200" rtl="0" algn="l">
              <a:lnSpc>
                <a:spcPct val="100000"/>
              </a:lnSpc>
              <a:spcBef>
                <a:spcPts val="0"/>
              </a:spcBef>
              <a:spcAft>
                <a:spcPts val="0"/>
              </a:spcAft>
              <a:buSzPts val="1100"/>
              <a:buNone/>
            </a:pPr>
            <a:r>
              <a:rPr lang="en"/>
              <a:t>&gt; Attend conferences worldwide to gain exposure</a:t>
            </a:r>
            <a:endParaRPr/>
          </a:p>
          <a:p>
            <a:pPr indent="0" lvl="0" marL="457200" rtl="0" algn="l">
              <a:lnSpc>
                <a:spcPct val="100000"/>
              </a:lnSpc>
              <a:spcBef>
                <a:spcPts val="0"/>
              </a:spcBef>
              <a:spcAft>
                <a:spcPts val="0"/>
              </a:spcAft>
              <a:buSzPts val="1100"/>
              <a:buNone/>
            </a:pPr>
            <a:r>
              <a:rPr lang="en"/>
              <a:t>&gt; Provide mentorship and support</a:t>
            </a:r>
            <a:endParaRPr/>
          </a:p>
          <a:p>
            <a:pPr indent="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Open Source Lab has aspired the enthusiasts to participate in competitions, hackathons conducted along the length and breadth of the country. We also participate in conferences held in India and across the world like Open Source India, Mozfest to name a few.</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&gt; Motivation to compete in national level Hackathons (example: Smart India Hackathon)</a:t>
            </a:r>
            <a:endParaRPr/>
          </a:p>
          <a:p>
            <a:pPr indent="0" lvl="0" marL="0" rtl="0" algn="l">
              <a:lnSpc>
                <a:spcPct val="100000"/>
              </a:lnSpc>
              <a:spcBef>
                <a:spcPts val="0"/>
              </a:spcBef>
              <a:spcAft>
                <a:spcPts val="0"/>
              </a:spcAft>
              <a:buSzPts val="1100"/>
              <a:buNone/>
            </a:pPr>
            <a:r>
              <a:rPr lang="en"/>
              <a:t> &gt; Attend national &amp; International Conferences ( example: Open Source India, Mozfest)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2k18-19:</a:t>
            </a:r>
            <a:endParaRPr/>
          </a:p>
          <a:p>
            <a:pPr indent="0" lvl="0" marL="0" rtl="0" algn="l">
              <a:lnSpc>
                <a:spcPct val="100000"/>
              </a:lnSpc>
              <a:spcBef>
                <a:spcPts val="0"/>
              </a:spcBef>
              <a:spcAft>
                <a:spcPts val="0"/>
              </a:spcAft>
              <a:buSzPts val="1100"/>
              <a:buNone/>
            </a:pPr>
            <a:br>
              <a:rPr lang="en"/>
            </a:br>
            <a:r>
              <a:rPr lang="en"/>
              <a:t>&gt;  Smart India Hackathon (SIH) :</a:t>
            </a:r>
            <a:endParaRPr/>
          </a:p>
          <a:p>
            <a:pPr indent="-298450" lvl="0" marL="457200" rtl="0" algn="l">
              <a:lnSpc>
                <a:spcPct val="100000"/>
              </a:lnSpc>
              <a:spcBef>
                <a:spcPts val="0"/>
              </a:spcBef>
              <a:spcAft>
                <a:spcPts val="0"/>
              </a:spcAft>
              <a:buSzPts val="1100"/>
              <a:buChar char="●"/>
            </a:pPr>
            <a:r>
              <a:rPr lang="en"/>
              <a:t>National level Hackathon </a:t>
            </a:r>
            <a:endParaRPr/>
          </a:p>
          <a:p>
            <a:pPr indent="-298450" lvl="0" marL="457200" rtl="0" algn="l">
              <a:lnSpc>
                <a:spcPct val="100000"/>
              </a:lnSpc>
              <a:spcBef>
                <a:spcPts val="0"/>
              </a:spcBef>
              <a:spcAft>
                <a:spcPts val="0"/>
              </a:spcAft>
              <a:buSzPts val="1100"/>
              <a:buChar char="●"/>
            </a:pPr>
            <a:r>
              <a:rPr lang="en"/>
              <a:t>3 Teams selected for finals</a:t>
            </a:r>
            <a:endParaRPr/>
          </a:p>
          <a:p>
            <a:pPr indent="-298450" lvl="0" marL="457200" rtl="0" algn="l">
              <a:lnSpc>
                <a:spcPct val="100000"/>
              </a:lnSpc>
              <a:spcBef>
                <a:spcPts val="0"/>
              </a:spcBef>
              <a:spcAft>
                <a:spcPts val="0"/>
              </a:spcAft>
              <a:buSzPts val="1100"/>
              <a:buChar char="●"/>
            </a:pPr>
            <a:r>
              <a:rPr lang="en"/>
              <a:t>1 team won finals</a:t>
            </a:r>
            <a:endParaRPr/>
          </a:p>
          <a:p>
            <a:pPr indent="0" lvl="0" marL="0" rtl="0" algn="l">
              <a:lnSpc>
                <a:spcPct val="100000"/>
              </a:lnSpc>
              <a:spcBef>
                <a:spcPts val="0"/>
              </a:spcBef>
              <a:spcAft>
                <a:spcPts val="0"/>
              </a:spcAft>
              <a:buSzPts val="1100"/>
              <a:buNone/>
            </a:pPr>
            <a:r>
              <a:rPr lang="en"/>
              <a:t>&gt; Silicon Road Hackathon</a:t>
            </a:r>
            <a:endParaRPr/>
          </a:p>
          <a:p>
            <a:pPr indent="-298450" lvl="0" marL="457200" rtl="0" algn="l">
              <a:lnSpc>
                <a:spcPct val="100000"/>
              </a:lnSpc>
              <a:spcBef>
                <a:spcPts val="0"/>
              </a:spcBef>
              <a:spcAft>
                <a:spcPts val="0"/>
              </a:spcAft>
              <a:buSzPts val="1100"/>
              <a:buChar char="●"/>
            </a:pPr>
            <a:r>
              <a:rPr lang="en"/>
              <a:t> Conducted for students from Banglore-Mysore</a:t>
            </a:r>
            <a:endParaRPr/>
          </a:p>
          <a:p>
            <a:pPr indent="-298450" lvl="0" marL="457200" rtl="0" algn="l">
              <a:lnSpc>
                <a:spcPct val="100000"/>
              </a:lnSpc>
              <a:spcBef>
                <a:spcPts val="0"/>
              </a:spcBef>
              <a:spcAft>
                <a:spcPts val="0"/>
              </a:spcAft>
              <a:buSzPts val="1100"/>
              <a:buChar char="●"/>
            </a:pPr>
            <a:r>
              <a:rPr lang="en"/>
              <a:t>Team made it to Finals</a:t>
            </a:r>
            <a:endParaRPr/>
          </a:p>
          <a:p>
            <a:pPr indent="0" lvl="0" marL="0" rtl="0" algn="l">
              <a:lnSpc>
                <a:spcPct val="100000"/>
              </a:lnSpc>
              <a:spcBef>
                <a:spcPts val="0"/>
              </a:spcBef>
              <a:spcAft>
                <a:spcPts val="0"/>
              </a:spcAft>
              <a:buSzPts val="1100"/>
              <a:buNone/>
            </a:pPr>
            <a:r>
              <a:rPr lang="en">
                <a:solidFill>
                  <a:schemeClr val="dk1"/>
                </a:solidFill>
              </a:rPr>
              <a:t>&gt; Miniprojects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Helps working on projects for department</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Team won in years 2018 &amp; 2019</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2019 -  Shreevari SP, accepted GSoC candidate under Mozilla an Xiph foundation working on video technology</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2020 - Ashwin, accepted GSoC candidate under Gentoo</a:t>
            </a:r>
            <a:endParaRPr/>
          </a:p>
          <a:p>
            <a:pPr indent="0" lvl="0" marL="0" rtl="0" algn="l">
              <a:lnSpc>
                <a:spcPct val="100000"/>
              </a:lnSpc>
              <a:spcBef>
                <a:spcPts val="0"/>
              </a:spcBef>
              <a:spcAft>
                <a:spcPts val="0"/>
              </a:spcAft>
              <a:buSzPts val="1100"/>
              <a:buNone/>
            </a:pPr>
            <a:r>
              <a:rPr lang="en"/>
              <a:t>2k20-21:</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&gt;TiE PitchFest: </a:t>
            </a:r>
            <a:r>
              <a:rPr lang="en">
                <a:solidFill>
                  <a:schemeClr val="dk1"/>
                </a:solidFill>
              </a:rPr>
              <a:t>(Nithin Jaikar, </a:t>
            </a:r>
            <a:r>
              <a:rPr lang="en"/>
              <a:t>Sourabha G, Ashwin)</a:t>
            </a:r>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Start-up Idea pitching contest; Received mentorship from industry experts to design business models, product pricing and to launch a product.</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Team made it to finals [400 teams &gt;&gt; 15 teams (semi finals) &gt;&gt;  5teams (finals)]</a:t>
            </a:r>
            <a:endParaRPr>
              <a:solidFill>
                <a:schemeClr val="dk1"/>
              </a:solidFill>
            </a:endParaRPr>
          </a:p>
          <a:p>
            <a:pPr indent="0" lvl="0" marL="0" rtl="0" algn="l">
              <a:lnSpc>
                <a:spcPct val="100000"/>
              </a:lnSpc>
              <a:spcBef>
                <a:spcPts val="0"/>
              </a:spcBef>
              <a:spcAft>
                <a:spcPts val="0"/>
              </a:spcAft>
              <a:buSzPts val="1100"/>
              <a:buNone/>
            </a:pPr>
            <a:r>
              <a:rPr lang="en"/>
              <a:t>&gt;Infosys Summer of Ideas (Sourabha G)</a:t>
            </a:r>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3 month long Ideathon with mentorship from Infosys; worked on innovative ideas to help farmers.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Team made it to Finals [ 150 teams &gt;&gt; 25 teams (semi finals) &gt;&gt; 3 teams (finals)]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illustration">
  <p:cSld name="BLANK_1">
    <p:spTree>
      <p:nvGrpSpPr>
        <p:cNvPr id="9" name="Shape 9"/>
        <p:cNvGrpSpPr/>
        <p:nvPr/>
      </p:nvGrpSpPr>
      <p:grpSpPr>
        <a:xfrm>
          <a:off x="0" y="0"/>
          <a:ext cx="0" cy="0"/>
          <a:chOff x="0" y="0"/>
          <a:chExt cx="0" cy="0"/>
        </a:xfrm>
      </p:grpSpPr>
      <p:sp>
        <p:nvSpPr>
          <p:cNvPr id="10" name="Google Shape;10;p40"/>
          <p:cNvSpPr txBox="1"/>
          <p:nvPr>
            <p:ph idx="12" type="sldNum"/>
          </p:nvPr>
        </p:nvSpPr>
        <p:spPr>
          <a:xfrm>
            <a:off x="8480584" y="6333134"/>
            <a:ext cx="548700" cy="5247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no illustration">
  <p:cSld name="TITLE_ONLY_1">
    <p:spTree>
      <p:nvGrpSpPr>
        <p:cNvPr id="51" name="Shape 51"/>
        <p:cNvGrpSpPr/>
        <p:nvPr/>
      </p:nvGrpSpPr>
      <p:grpSpPr>
        <a:xfrm>
          <a:off x="0" y="0"/>
          <a:ext cx="0" cy="0"/>
          <a:chOff x="0" y="0"/>
          <a:chExt cx="0" cy="0"/>
        </a:xfrm>
      </p:grpSpPr>
      <p:sp>
        <p:nvSpPr>
          <p:cNvPr id="52" name="Google Shape;52;p49"/>
          <p:cNvSpPr txBox="1"/>
          <p:nvPr>
            <p:ph type="title"/>
          </p:nvPr>
        </p:nvSpPr>
        <p:spPr>
          <a:xfrm>
            <a:off x="457200" y="1392233"/>
            <a:ext cx="6300300" cy="11433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53" name="Google Shape;53;p49"/>
          <p:cNvSpPr txBox="1"/>
          <p:nvPr>
            <p:ph idx="12" type="sldNum"/>
          </p:nvPr>
        </p:nvSpPr>
        <p:spPr>
          <a:xfrm>
            <a:off x="8480584" y="6333134"/>
            <a:ext cx="548700" cy="5247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50"/>
          <p:cNvSpPr txBox="1"/>
          <p:nvPr>
            <p:ph idx="1" type="body"/>
          </p:nvPr>
        </p:nvSpPr>
        <p:spPr>
          <a:xfrm>
            <a:off x="457200" y="5875079"/>
            <a:ext cx="8229600" cy="6927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600"/>
              <a:buNone/>
              <a:defRPr sz="1600"/>
            </a:lvl1pPr>
          </a:lstStyle>
          <a:p/>
        </p:txBody>
      </p:sp>
      <p:sp>
        <p:nvSpPr>
          <p:cNvPr id="56" name="Google Shape;56;p50"/>
          <p:cNvSpPr txBox="1"/>
          <p:nvPr>
            <p:ph idx="12" type="sldNum"/>
          </p:nvPr>
        </p:nvSpPr>
        <p:spPr>
          <a:xfrm>
            <a:off x="8480584" y="6333134"/>
            <a:ext cx="548700" cy="5247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pic>
        <p:nvPicPr>
          <p:cNvPr id="57" name="Google Shape;57;p50"/>
          <p:cNvPicPr preferRelativeResize="0"/>
          <p:nvPr/>
        </p:nvPicPr>
        <p:blipFill rotWithShape="1">
          <a:blip r:embed="rId2">
            <a:alphaModFix/>
          </a:blip>
          <a:srcRect b="0" l="0" r="0" t="0"/>
          <a:stretch/>
        </p:blipFill>
        <p:spPr>
          <a:xfrm>
            <a:off x="5230275" y="2709500"/>
            <a:ext cx="3761325" cy="29589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pic>
        <p:nvPicPr>
          <p:cNvPr id="59" name="Google Shape;59;p51"/>
          <p:cNvPicPr preferRelativeResize="0"/>
          <p:nvPr/>
        </p:nvPicPr>
        <p:blipFill rotWithShape="1">
          <a:blip r:embed="rId2">
            <a:alphaModFix/>
          </a:blip>
          <a:srcRect b="0" l="0" r="0" t="0"/>
          <a:stretch/>
        </p:blipFill>
        <p:spPr>
          <a:xfrm>
            <a:off x="5541170" y="3357712"/>
            <a:ext cx="3450425" cy="2472825"/>
          </a:xfrm>
          <a:prstGeom prst="rect">
            <a:avLst/>
          </a:prstGeom>
          <a:noFill/>
          <a:ln>
            <a:noFill/>
          </a:ln>
        </p:spPr>
      </p:pic>
      <p:sp>
        <p:nvSpPr>
          <p:cNvPr id="60" name="Google Shape;60;p51"/>
          <p:cNvSpPr txBox="1"/>
          <p:nvPr>
            <p:ph idx="12" type="sldNum"/>
          </p:nvPr>
        </p:nvSpPr>
        <p:spPr>
          <a:xfrm>
            <a:off x="8480584" y="6333134"/>
            <a:ext cx="548700" cy="5247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1" name="Shape 11"/>
        <p:cNvGrpSpPr/>
        <p:nvPr/>
      </p:nvGrpSpPr>
      <p:grpSpPr>
        <a:xfrm>
          <a:off x="0" y="0"/>
          <a:ext cx="0" cy="0"/>
          <a:chOff x="0" y="0"/>
          <a:chExt cx="0" cy="0"/>
        </a:xfrm>
      </p:grpSpPr>
      <p:pic>
        <p:nvPicPr>
          <p:cNvPr id="12" name="Google Shape;12;p41"/>
          <p:cNvPicPr preferRelativeResize="0"/>
          <p:nvPr/>
        </p:nvPicPr>
        <p:blipFill rotWithShape="1">
          <a:blip r:embed="rId2">
            <a:alphaModFix/>
          </a:blip>
          <a:srcRect b="0" l="0" r="0" t="0"/>
          <a:stretch/>
        </p:blipFill>
        <p:spPr>
          <a:xfrm>
            <a:off x="4581150" y="2346400"/>
            <a:ext cx="4371926" cy="3210074"/>
          </a:xfrm>
          <a:prstGeom prst="rect">
            <a:avLst/>
          </a:prstGeom>
          <a:noFill/>
          <a:ln>
            <a:noFill/>
          </a:ln>
        </p:spPr>
      </p:pic>
      <p:sp>
        <p:nvSpPr>
          <p:cNvPr id="13" name="Google Shape;13;p41"/>
          <p:cNvSpPr txBox="1"/>
          <p:nvPr>
            <p:ph type="ctrTitle"/>
          </p:nvPr>
        </p:nvSpPr>
        <p:spPr>
          <a:xfrm>
            <a:off x="685800" y="928567"/>
            <a:ext cx="5391000" cy="3907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4" name="Shape 14"/>
        <p:cNvGrpSpPr/>
        <p:nvPr/>
      </p:nvGrpSpPr>
      <p:grpSpPr>
        <a:xfrm>
          <a:off x="0" y="0"/>
          <a:ext cx="0" cy="0"/>
          <a:chOff x="0" y="0"/>
          <a:chExt cx="0" cy="0"/>
        </a:xfrm>
      </p:grpSpPr>
      <p:pic>
        <p:nvPicPr>
          <p:cNvPr id="15" name="Google Shape;15;p42"/>
          <p:cNvPicPr preferRelativeResize="0"/>
          <p:nvPr/>
        </p:nvPicPr>
        <p:blipFill rotWithShape="1">
          <a:blip r:embed="rId2">
            <a:alphaModFix/>
          </a:blip>
          <a:srcRect b="0" l="0" r="0" t="0"/>
          <a:stretch/>
        </p:blipFill>
        <p:spPr>
          <a:xfrm>
            <a:off x="5150275" y="2900833"/>
            <a:ext cx="3879000" cy="2870460"/>
          </a:xfrm>
          <a:prstGeom prst="rect">
            <a:avLst/>
          </a:prstGeom>
          <a:noFill/>
          <a:ln>
            <a:noFill/>
          </a:ln>
        </p:spPr>
      </p:pic>
      <p:sp>
        <p:nvSpPr>
          <p:cNvPr id="16" name="Google Shape;16;p42"/>
          <p:cNvSpPr txBox="1"/>
          <p:nvPr>
            <p:ph type="ctrTitle"/>
          </p:nvPr>
        </p:nvSpPr>
        <p:spPr>
          <a:xfrm>
            <a:off x="685800" y="2415933"/>
            <a:ext cx="4973100" cy="15465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7" name="Google Shape;17;p42"/>
          <p:cNvSpPr txBox="1"/>
          <p:nvPr>
            <p:ph idx="1" type="subTitle"/>
          </p:nvPr>
        </p:nvSpPr>
        <p:spPr>
          <a:xfrm>
            <a:off x="685800" y="4193133"/>
            <a:ext cx="2493600" cy="1046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A7A4BC"/>
              </a:buClr>
              <a:buSzPts val="1800"/>
              <a:buNone/>
              <a:defRPr sz="1800">
                <a:solidFill>
                  <a:srgbClr val="A7A4BC"/>
                </a:solidFill>
              </a:defRPr>
            </a:lvl1pPr>
            <a:lvl2pPr lvl="1" algn="l">
              <a:lnSpc>
                <a:spcPct val="115000"/>
              </a:lnSpc>
              <a:spcBef>
                <a:spcPts val="0"/>
              </a:spcBef>
              <a:spcAft>
                <a:spcPts val="0"/>
              </a:spcAft>
              <a:buClr>
                <a:srgbClr val="A7A4BC"/>
              </a:buClr>
              <a:buSzPts val="1800"/>
              <a:buNone/>
              <a:defRPr sz="1800">
                <a:solidFill>
                  <a:srgbClr val="A7A4BC"/>
                </a:solidFill>
              </a:defRPr>
            </a:lvl2pPr>
            <a:lvl3pPr lvl="2" algn="l">
              <a:lnSpc>
                <a:spcPct val="115000"/>
              </a:lnSpc>
              <a:spcBef>
                <a:spcPts val="0"/>
              </a:spcBef>
              <a:spcAft>
                <a:spcPts val="0"/>
              </a:spcAft>
              <a:buClr>
                <a:srgbClr val="A7A4BC"/>
              </a:buClr>
              <a:buSzPts val="1800"/>
              <a:buNone/>
              <a:defRPr sz="1800">
                <a:solidFill>
                  <a:srgbClr val="A7A4BC"/>
                </a:solidFill>
              </a:defRPr>
            </a:lvl3pPr>
            <a:lvl4pPr lvl="3" algn="l">
              <a:lnSpc>
                <a:spcPct val="115000"/>
              </a:lnSpc>
              <a:spcBef>
                <a:spcPts val="0"/>
              </a:spcBef>
              <a:spcAft>
                <a:spcPts val="0"/>
              </a:spcAft>
              <a:buClr>
                <a:srgbClr val="A7A4BC"/>
              </a:buClr>
              <a:buSzPts val="1800"/>
              <a:buNone/>
              <a:defRPr sz="1800">
                <a:solidFill>
                  <a:srgbClr val="A7A4BC"/>
                </a:solidFill>
              </a:defRPr>
            </a:lvl4pPr>
            <a:lvl5pPr lvl="4" algn="l">
              <a:lnSpc>
                <a:spcPct val="115000"/>
              </a:lnSpc>
              <a:spcBef>
                <a:spcPts val="0"/>
              </a:spcBef>
              <a:spcAft>
                <a:spcPts val="0"/>
              </a:spcAft>
              <a:buClr>
                <a:srgbClr val="A7A4BC"/>
              </a:buClr>
              <a:buSzPts val="1800"/>
              <a:buNone/>
              <a:defRPr sz="1800">
                <a:solidFill>
                  <a:srgbClr val="A7A4BC"/>
                </a:solidFill>
              </a:defRPr>
            </a:lvl5pPr>
            <a:lvl6pPr lvl="5" algn="l">
              <a:lnSpc>
                <a:spcPct val="115000"/>
              </a:lnSpc>
              <a:spcBef>
                <a:spcPts val="0"/>
              </a:spcBef>
              <a:spcAft>
                <a:spcPts val="0"/>
              </a:spcAft>
              <a:buClr>
                <a:srgbClr val="A7A4BC"/>
              </a:buClr>
              <a:buSzPts val="1800"/>
              <a:buNone/>
              <a:defRPr sz="1800">
                <a:solidFill>
                  <a:srgbClr val="A7A4BC"/>
                </a:solidFill>
              </a:defRPr>
            </a:lvl6pPr>
            <a:lvl7pPr lvl="6" algn="l">
              <a:lnSpc>
                <a:spcPct val="115000"/>
              </a:lnSpc>
              <a:spcBef>
                <a:spcPts val="0"/>
              </a:spcBef>
              <a:spcAft>
                <a:spcPts val="0"/>
              </a:spcAft>
              <a:buClr>
                <a:srgbClr val="A7A4BC"/>
              </a:buClr>
              <a:buSzPts val="1800"/>
              <a:buNone/>
              <a:defRPr sz="1800">
                <a:solidFill>
                  <a:srgbClr val="A7A4BC"/>
                </a:solidFill>
              </a:defRPr>
            </a:lvl7pPr>
            <a:lvl8pPr lvl="7" algn="l">
              <a:lnSpc>
                <a:spcPct val="115000"/>
              </a:lnSpc>
              <a:spcBef>
                <a:spcPts val="0"/>
              </a:spcBef>
              <a:spcAft>
                <a:spcPts val="0"/>
              </a:spcAft>
              <a:buClr>
                <a:srgbClr val="A7A4BC"/>
              </a:buClr>
              <a:buSzPts val="1800"/>
              <a:buNone/>
              <a:defRPr sz="1800">
                <a:solidFill>
                  <a:srgbClr val="A7A4BC"/>
                </a:solidFill>
              </a:defRPr>
            </a:lvl8pPr>
            <a:lvl9pPr lvl="8" algn="l">
              <a:lnSpc>
                <a:spcPct val="115000"/>
              </a:lnSpc>
              <a:spcBef>
                <a:spcPts val="0"/>
              </a:spcBef>
              <a:spcAft>
                <a:spcPts val="0"/>
              </a:spcAft>
              <a:buClr>
                <a:srgbClr val="A7A4BC"/>
              </a:buClr>
              <a:buSzPts val="1800"/>
              <a:buNone/>
              <a:defRPr sz="1800">
                <a:solidFill>
                  <a:srgbClr val="A7A4BC"/>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8" name="Shape 18"/>
        <p:cNvGrpSpPr/>
        <p:nvPr/>
      </p:nvGrpSpPr>
      <p:grpSpPr>
        <a:xfrm>
          <a:off x="0" y="0"/>
          <a:ext cx="0" cy="0"/>
          <a:chOff x="0" y="0"/>
          <a:chExt cx="0" cy="0"/>
        </a:xfrm>
      </p:grpSpPr>
      <p:pic>
        <p:nvPicPr>
          <p:cNvPr id="19" name="Google Shape;19;p43"/>
          <p:cNvPicPr preferRelativeResize="0"/>
          <p:nvPr/>
        </p:nvPicPr>
        <p:blipFill rotWithShape="1">
          <a:blip r:embed="rId2">
            <a:alphaModFix/>
          </a:blip>
          <a:srcRect b="0" l="0" r="0" t="0"/>
          <a:stretch/>
        </p:blipFill>
        <p:spPr>
          <a:xfrm>
            <a:off x="5074072" y="3121048"/>
            <a:ext cx="3879000" cy="2629082"/>
          </a:xfrm>
          <a:prstGeom prst="rect">
            <a:avLst/>
          </a:prstGeom>
          <a:noFill/>
          <a:ln>
            <a:noFill/>
          </a:ln>
        </p:spPr>
      </p:pic>
      <p:sp>
        <p:nvSpPr>
          <p:cNvPr id="20" name="Google Shape;20;p43"/>
          <p:cNvSpPr txBox="1"/>
          <p:nvPr>
            <p:ph idx="1" type="body"/>
          </p:nvPr>
        </p:nvSpPr>
        <p:spPr>
          <a:xfrm>
            <a:off x="962850" y="1226633"/>
            <a:ext cx="4469100" cy="4455900"/>
          </a:xfrm>
          <a:prstGeom prst="rect">
            <a:avLst/>
          </a:prstGeom>
          <a:noFill/>
          <a:ln>
            <a:noFill/>
          </a:ln>
        </p:spPr>
        <p:txBody>
          <a:bodyPr anchorCtr="0" anchor="t" bIns="0" lIns="0" spcFirstLastPara="1" rIns="0" wrap="square" tIns="0">
            <a:noAutofit/>
          </a:bodyPr>
          <a:lstStyle>
            <a:lvl1pPr indent="-431800" lvl="0" marL="457200" algn="l">
              <a:lnSpc>
                <a:spcPct val="115000"/>
              </a:lnSpc>
              <a:spcBef>
                <a:spcPts val="600"/>
              </a:spcBef>
              <a:spcAft>
                <a:spcPts val="0"/>
              </a:spcAft>
              <a:buClr>
                <a:srgbClr val="A7A4BC"/>
              </a:buClr>
              <a:buSzPts val="3200"/>
              <a:buChar char="●"/>
              <a:defRPr sz="3200">
                <a:solidFill>
                  <a:srgbClr val="A7A4BC"/>
                </a:solidFill>
              </a:defRPr>
            </a:lvl1pPr>
            <a:lvl2pPr indent="-431800" lvl="1" marL="914400" algn="l">
              <a:lnSpc>
                <a:spcPct val="115000"/>
              </a:lnSpc>
              <a:spcBef>
                <a:spcPts val="0"/>
              </a:spcBef>
              <a:spcAft>
                <a:spcPts val="0"/>
              </a:spcAft>
              <a:buSzPts val="3200"/>
              <a:buChar char="○"/>
              <a:defRPr sz="3200">
                <a:solidFill>
                  <a:srgbClr val="A7A4BC"/>
                </a:solidFill>
              </a:defRPr>
            </a:lvl2pPr>
            <a:lvl3pPr indent="-431800" lvl="2" marL="1371600" algn="l">
              <a:lnSpc>
                <a:spcPct val="115000"/>
              </a:lnSpc>
              <a:spcBef>
                <a:spcPts val="0"/>
              </a:spcBef>
              <a:spcAft>
                <a:spcPts val="0"/>
              </a:spcAft>
              <a:buSzPts val="3200"/>
              <a:buChar char="■"/>
              <a:defRPr sz="3200">
                <a:solidFill>
                  <a:srgbClr val="A7A4BC"/>
                </a:solidFill>
              </a:defRPr>
            </a:lvl3pPr>
            <a:lvl4pPr indent="-431800" lvl="3" marL="1828800" algn="l">
              <a:lnSpc>
                <a:spcPct val="115000"/>
              </a:lnSpc>
              <a:spcBef>
                <a:spcPts val="0"/>
              </a:spcBef>
              <a:spcAft>
                <a:spcPts val="0"/>
              </a:spcAft>
              <a:buSzPts val="3200"/>
              <a:buChar char="●"/>
              <a:defRPr sz="3200">
                <a:solidFill>
                  <a:srgbClr val="A7A4BC"/>
                </a:solidFill>
              </a:defRPr>
            </a:lvl4pPr>
            <a:lvl5pPr indent="-431800" lvl="4" marL="2286000" algn="l">
              <a:lnSpc>
                <a:spcPct val="115000"/>
              </a:lnSpc>
              <a:spcBef>
                <a:spcPts val="0"/>
              </a:spcBef>
              <a:spcAft>
                <a:spcPts val="0"/>
              </a:spcAft>
              <a:buSzPts val="3200"/>
              <a:buChar char="○"/>
              <a:defRPr sz="3200">
                <a:solidFill>
                  <a:srgbClr val="A7A4BC"/>
                </a:solidFill>
              </a:defRPr>
            </a:lvl5pPr>
            <a:lvl6pPr indent="-431800" lvl="5" marL="2743200" algn="l">
              <a:lnSpc>
                <a:spcPct val="115000"/>
              </a:lnSpc>
              <a:spcBef>
                <a:spcPts val="0"/>
              </a:spcBef>
              <a:spcAft>
                <a:spcPts val="0"/>
              </a:spcAft>
              <a:buSzPts val="3200"/>
              <a:buChar char="■"/>
              <a:defRPr sz="3200">
                <a:solidFill>
                  <a:srgbClr val="A7A4BC"/>
                </a:solidFill>
              </a:defRPr>
            </a:lvl6pPr>
            <a:lvl7pPr indent="-431800" lvl="6" marL="3200400" algn="l">
              <a:lnSpc>
                <a:spcPct val="115000"/>
              </a:lnSpc>
              <a:spcBef>
                <a:spcPts val="0"/>
              </a:spcBef>
              <a:spcAft>
                <a:spcPts val="0"/>
              </a:spcAft>
              <a:buSzPts val="3200"/>
              <a:buChar char="●"/>
              <a:defRPr sz="3200">
                <a:solidFill>
                  <a:srgbClr val="A7A4BC"/>
                </a:solidFill>
              </a:defRPr>
            </a:lvl7pPr>
            <a:lvl8pPr indent="-431800" lvl="7" marL="3657600" algn="l">
              <a:lnSpc>
                <a:spcPct val="115000"/>
              </a:lnSpc>
              <a:spcBef>
                <a:spcPts val="0"/>
              </a:spcBef>
              <a:spcAft>
                <a:spcPts val="0"/>
              </a:spcAft>
              <a:buSzPts val="3200"/>
              <a:buChar char="○"/>
              <a:defRPr sz="3200">
                <a:solidFill>
                  <a:srgbClr val="A7A4BC"/>
                </a:solidFill>
              </a:defRPr>
            </a:lvl8pPr>
            <a:lvl9pPr indent="-431800" lvl="8" marL="4114800" algn="l">
              <a:lnSpc>
                <a:spcPct val="115000"/>
              </a:lnSpc>
              <a:spcBef>
                <a:spcPts val="0"/>
              </a:spcBef>
              <a:spcAft>
                <a:spcPts val="0"/>
              </a:spcAft>
              <a:buSzPts val="3200"/>
              <a:buChar char="■"/>
              <a:defRPr sz="3200">
                <a:solidFill>
                  <a:srgbClr val="A7A4BC"/>
                </a:solidFill>
              </a:defRPr>
            </a:lvl9pPr>
          </a:lstStyle>
          <a:p/>
        </p:txBody>
      </p:sp>
      <p:sp>
        <p:nvSpPr>
          <p:cNvPr id="21" name="Google Shape;21;p43"/>
          <p:cNvSpPr txBox="1"/>
          <p:nvPr/>
        </p:nvSpPr>
        <p:spPr>
          <a:xfrm>
            <a:off x="390571" y="761433"/>
            <a:ext cx="648000" cy="871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600"/>
              <a:buFont typeface="Arial"/>
              <a:buNone/>
            </a:pPr>
            <a:r>
              <a:rPr b="1" i="0" lang="en" sz="9600" u="none" cap="none" strike="noStrike">
                <a:solidFill>
                  <a:srgbClr val="A7D86D"/>
                </a:solidFill>
                <a:latin typeface="Arial"/>
                <a:ea typeface="Arial"/>
                <a:cs typeface="Arial"/>
                <a:sym typeface="Arial"/>
              </a:rPr>
              <a:t>“</a:t>
            </a:r>
            <a:endParaRPr b="1" i="0" sz="9600" u="none" cap="none" strike="noStrike">
              <a:solidFill>
                <a:srgbClr val="A7D86D"/>
              </a:solidFill>
              <a:latin typeface="Arial"/>
              <a:ea typeface="Arial"/>
              <a:cs typeface="Arial"/>
              <a:sym typeface="Arial"/>
            </a:endParaRPr>
          </a:p>
        </p:txBody>
      </p:sp>
      <p:sp>
        <p:nvSpPr>
          <p:cNvPr id="22" name="Google Shape;22;p43"/>
          <p:cNvSpPr txBox="1"/>
          <p:nvPr>
            <p:ph idx="12" type="sldNum"/>
          </p:nvPr>
        </p:nvSpPr>
        <p:spPr>
          <a:xfrm>
            <a:off x="8480584" y="6333134"/>
            <a:ext cx="548700" cy="5247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3" name="Shape 23"/>
        <p:cNvGrpSpPr/>
        <p:nvPr/>
      </p:nvGrpSpPr>
      <p:grpSpPr>
        <a:xfrm>
          <a:off x="0" y="0"/>
          <a:ext cx="0" cy="0"/>
          <a:chOff x="0" y="0"/>
          <a:chExt cx="0" cy="0"/>
        </a:xfrm>
      </p:grpSpPr>
      <p:pic>
        <p:nvPicPr>
          <p:cNvPr id="24" name="Google Shape;24;p44"/>
          <p:cNvPicPr preferRelativeResize="0"/>
          <p:nvPr/>
        </p:nvPicPr>
        <p:blipFill rotWithShape="1">
          <a:blip r:embed="rId2">
            <a:alphaModFix/>
          </a:blip>
          <a:srcRect b="0" l="0" r="0" t="0"/>
          <a:stretch/>
        </p:blipFill>
        <p:spPr>
          <a:xfrm>
            <a:off x="5289349" y="3068431"/>
            <a:ext cx="3702249" cy="2686125"/>
          </a:xfrm>
          <a:prstGeom prst="rect">
            <a:avLst/>
          </a:prstGeom>
          <a:noFill/>
          <a:ln>
            <a:noFill/>
          </a:ln>
        </p:spPr>
      </p:pic>
      <p:sp>
        <p:nvSpPr>
          <p:cNvPr id="25" name="Google Shape;25;p44"/>
          <p:cNvSpPr txBox="1"/>
          <p:nvPr>
            <p:ph type="title"/>
          </p:nvPr>
        </p:nvSpPr>
        <p:spPr>
          <a:xfrm>
            <a:off x="457200" y="1392233"/>
            <a:ext cx="6300300" cy="11433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6" name="Google Shape;26;p44"/>
          <p:cNvSpPr txBox="1"/>
          <p:nvPr>
            <p:ph idx="1" type="body"/>
          </p:nvPr>
        </p:nvSpPr>
        <p:spPr>
          <a:xfrm>
            <a:off x="457200" y="2717800"/>
            <a:ext cx="4929300" cy="2483700"/>
          </a:xfrm>
          <a:prstGeom prst="rect">
            <a:avLst/>
          </a:prstGeom>
          <a:noFill/>
          <a:ln>
            <a:noFill/>
          </a:ln>
        </p:spPr>
        <p:txBody>
          <a:bodyPr anchorCtr="0" anchor="t" bIns="0" lIns="0" spcFirstLastPara="1" rIns="0" wrap="square" tIns="0">
            <a:noAutofit/>
          </a:bodyPr>
          <a:lstStyle>
            <a:lvl1pPr indent="-368300" lvl="0" marL="457200" algn="l">
              <a:lnSpc>
                <a:spcPct val="115000"/>
              </a:lnSpc>
              <a:spcBef>
                <a:spcPts val="600"/>
              </a:spcBef>
              <a:spcAft>
                <a:spcPts val="0"/>
              </a:spcAft>
              <a:buSzPts val="2200"/>
              <a:buChar char="●"/>
              <a:defRPr/>
            </a:lvl1pPr>
            <a:lvl2pPr indent="-368300" lvl="1" marL="914400" algn="l">
              <a:lnSpc>
                <a:spcPct val="115000"/>
              </a:lnSpc>
              <a:spcBef>
                <a:spcPts val="0"/>
              </a:spcBef>
              <a:spcAft>
                <a:spcPts val="0"/>
              </a:spcAft>
              <a:buSzPts val="2200"/>
              <a:buChar char="○"/>
              <a:defRPr/>
            </a:lvl2pPr>
            <a:lvl3pPr indent="-368300" lvl="2" marL="1371600" algn="l">
              <a:lnSpc>
                <a:spcPct val="115000"/>
              </a:lnSpc>
              <a:spcBef>
                <a:spcPts val="0"/>
              </a:spcBef>
              <a:spcAft>
                <a:spcPts val="0"/>
              </a:spcAft>
              <a:buSzPts val="2200"/>
              <a:buChar char="■"/>
              <a:defRPr/>
            </a:lvl3pPr>
            <a:lvl4pPr indent="-368300" lvl="3" marL="1828800" algn="l">
              <a:lnSpc>
                <a:spcPct val="115000"/>
              </a:lnSpc>
              <a:spcBef>
                <a:spcPts val="0"/>
              </a:spcBef>
              <a:spcAft>
                <a:spcPts val="0"/>
              </a:spcAft>
              <a:buSzPts val="2200"/>
              <a:buChar char="●"/>
              <a:defRPr/>
            </a:lvl4pPr>
            <a:lvl5pPr indent="-368300" lvl="4" marL="2286000" algn="l">
              <a:lnSpc>
                <a:spcPct val="115000"/>
              </a:lnSpc>
              <a:spcBef>
                <a:spcPts val="0"/>
              </a:spcBef>
              <a:spcAft>
                <a:spcPts val="0"/>
              </a:spcAft>
              <a:buSzPts val="2200"/>
              <a:buChar char="○"/>
              <a:defRPr/>
            </a:lvl5pPr>
            <a:lvl6pPr indent="-368300" lvl="5" marL="2743200" algn="l">
              <a:lnSpc>
                <a:spcPct val="115000"/>
              </a:lnSpc>
              <a:spcBef>
                <a:spcPts val="0"/>
              </a:spcBef>
              <a:spcAft>
                <a:spcPts val="0"/>
              </a:spcAft>
              <a:buSzPts val="2200"/>
              <a:buChar char="■"/>
              <a:defRPr/>
            </a:lvl6pPr>
            <a:lvl7pPr indent="-368300" lvl="6" marL="3200400" algn="l">
              <a:lnSpc>
                <a:spcPct val="115000"/>
              </a:lnSpc>
              <a:spcBef>
                <a:spcPts val="0"/>
              </a:spcBef>
              <a:spcAft>
                <a:spcPts val="0"/>
              </a:spcAft>
              <a:buSzPts val="2200"/>
              <a:buChar char="●"/>
              <a:defRPr/>
            </a:lvl7pPr>
            <a:lvl8pPr indent="-368300" lvl="7" marL="3657600" algn="l">
              <a:lnSpc>
                <a:spcPct val="115000"/>
              </a:lnSpc>
              <a:spcBef>
                <a:spcPts val="0"/>
              </a:spcBef>
              <a:spcAft>
                <a:spcPts val="0"/>
              </a:spcAft>
              <a:buSzPts val="2200"/>
              <a:buChar char="○"/>
              <a:defRPr/>
            </a:lvl8pPr>
            <a:lvl9pPr indent="-368300" lvl="8" marL="4114800" algn="l">
              <a:lnSpc>
                <a:spcPct val="115000"/>
              </a:lnSpc>
              <a:spcBef>
                <a:spcPts val="0"/>
              </a:spcBef>
              <a:spcAft>
                <a:spcPts val="0"/>
              </a:spcAft>
              <a:buSzPts val="2200"/>
              <a:buChar char="■"/>
              <a:defRPr/>
            </a:lvl9pPr>
          </a:lstStyle>
          <a:p/>
        </p:txBody>
      </p:sp>
      <p:sp>
        <p:nvSpPr>
          <p:cNvPr id="27" name="Google Shape;27;p44"/>
          <p:cNvSpPr txBox="1"/>
          <p:nvPr>
            <p:ph idx="12" type="sldNum"/>
          </p:nvPr>
        </p:nvSpPr>
        <p:spPr>
          <a:xfrm>
            <a:off x="8480584" y="6333134"/>
            <a:ext cx="548700" cy="5247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mask">
  <p:cSld name="TITLE_AND_BODY_1">
    <p:bg>
      <p:bgPr>
        <a:solidFill>
          <a:srgbClr val="A7D86D"/>
        </a:solidFill>
      </p:bgPr>
    </p:bg>
    <p:spTree>
      <p:nvGrpSpPr>
        <p:cNvPr id="28" name="Shape 28"/>
        <p:cNvGrpSpPr/>
        <p:nvPr/>
      </p:nvGrpSpPr>
      <p:grpSpPr>
        <a:xfrm>
          <a:off x="0" y="0"/>
          <a:ext cx="0" cy="0"/>
          <a:chOff x="0" y="0"/>
          <a:chExt cx="0" cy="0"/>
        </a:xfrm>
      </p:grpSpPr>
      <p:grpSp>
        <p:nvGrpSpPr>
          <p:cNvPr id="29" name="Google Shape;29;p45"/>
          <p:cNvGrpSpPr/>
          <p:nvPr/>
        </p:nvGrpSpPr>
        <p:grpSpPr>
          <a:xfrm>
            <a:off x="-144" y="5500"/>
            <a:ext cx="9144000" cy="6858118"/>
            <a:chOff x="238125" y="848325"/>
            <a:chExt cx="7143750" cy="4018350"/>
          </a:xfrm>
        </p:grpSpPr>
        <p:sp>
          <p:nvSpPr>
            <p:cNvPr id="30" name="Google Shape;30;p45"/>
            <p:cNvSpPr/>
            <p:nvPr/>
          </p:nvSpPr>
          <p:spPr>
            <a:xfrm>
              <a:off x="238125" y="848325"/>
              <a:ext cx="7143750" cy="4018350"/>
            </a:xfrm>
            <a:custGeom>
              <a:rect b="b" l="l" r="r" t="t"/>
              <a:pathLst>
                <a:path extrusionOk="0" h="160734" w="28575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5"/>
            <p:cNvSpPr/>
            <p:nvPr/>
          </p:nvSpPr>
          <p:spPr>
            <a:xfrm>
              <a:off x="238125" y="848325"/>
              <a:ext cx="7143750" cy="4018350"/>
            </a:xfrm>
            <a:custGeom>
              <a:rect b="b" l="l" r="r" t="t"/>
              <a:pathLst>
                <a:path extrusionOk="0" h="160734" w="28575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 name="Google Shape;32;p45"/>
          <p:cNvSpPr txBox="1"/>
          <p:nvPr>
            <p:ph type="title"/>
          </p:nvPr>
        </p:nvSpPr>
        <p:spPr>
          <a:xfrm>
            <a:off x="457200" y="1900233"/>
            <a:ext cx="3101400" cy="11433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3" name="Google Shape;33;p45"/>
          <p:cNvSpPr txBox="1"/>
          <p:nvPr>
            <p:ph idx="1" type="body"/>
          </p:nvPr>
        </p:nvSpPr>
        <p:spPr>
          <a:xfrm>
            <a:off x="457200" y="3225800"/>
            <a:ext cx="3101400" cy="24837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34" name="Google Shape;34;p45"/>
          <p:cNvSpPr txBox="1"/>
          <p:nvPr>
            <p:ph idx="12" type="sldNum"/>
          </p:nvPr>
        </p:nvSpPr>
        <p:spPr>
          <a:xfrm>
            <a:off x="8480584" y="6333134"/>
            <a:ext cx="548700" cy="5247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5" name="Shape 35"/>
        <p:cNvGrpSpPr/>
        <p:nvPr/>
      </p:nvGrpSpPr>
      <p:grpSpPr>
        <a:xfrm>
          <a:off x="0" y="0"/>
          <a:ext cx="0" cy="0"/>
          <a:chOff x="0" y="0"/>
          <a:chExt cx="0" cy="0"/>
        </a:xfrm>
      </p:grpSpPr>
      <p:pic>
        <p:nvPicPr>
          <p:cNvPr id="36" name="Google Shape;36;p46"/>
          <p:cNvPicPr preferRelativeResize="0"/>
          <p:nvPr/>
        </p:nvPicPr>
        <p:blipFill rotWithShape="1">
          <a:blip r:embed="rId2">
            <a:alphaModFix/>
          </a:blip>
          <a:srcRect b="0" l="0" r="0" t="0"/>
          <a:stretch/>
        </p:blipFill>
        <p:spPr>
          <a:xfrm>
            <a:off x="5458204" y="3163228"/>
            <a:ext cx="3533400" cy="2618625"/>
          </a:xfrm>
          <a:prstGeom prst="rect">
            <a:avLst/>
          </a:prstGeom>
          <a:noFill/>
          <a:ln>
            <a:noFill/>
          </a:ln>
        </p:spPr>
      </p:pic>
      <p:sp>
        <p:nvSpPr>
          <p:cNvPr id="37" name="Google Shape;37;p46"/>
          <p:cNvSpPr txBox="1"/>
          <p:nvPr>
            <p:ph type="title"/>
          </p:nvPr>
        </p:nvSpPr>
        <p:spPr>
          <a:xfrm>
            <a:off x="457200" y="1392233"/>
            <a:ext cx="6300300" cy="11433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38" name="Google Shape;38;p46"/>
          <p:cNvSpPr txBox="1"/>
          <p:nvPr>
            <p:ph idx="1" type="body"/>
          </p:nvPr>
        </p:nvSpPr>
        <p:spPr>
          <a:xfrm>
            <a:off x="457200" y="2776433"/>
            <a:ext cx="2392500" cy="36897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9" name="Google Shape;39;p46"/>
          <p:cNvSpPr txBox="1"/>
          <p:nvPr>
            <p:ph idx="2" type="body"/>
          </p:nvPr>
        </p:nvSpPr>
        <p:spPr>
          <a:xfrm>
            <a:off x="2993928" y="2776433"/>
            <a:ext cx="2392500" cy="36897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0" name="Google Shape;40;p46"/>
          <p:cNvSpPr txBox="1"/>
          <p:nvPr>
            <p:ph idx="12" type="sldNum"/>
          </p:nvPr>
        </p:nvSpPr>
        <p:spPr>
          <a:xfrm>
            <a:off x="8480584" y="6333134"/>
            <a:ext cx="548700" cy="5247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1" name="Shape 41"/>
        <p:cNvGrpSpPr/>
        <p:nvPr/>
      </p:nvGrpSpPr>
      <p:grpSpPr>
        <a:xfrm>
          <a:off x="0" y="0"/>
          <a:ext cx="0" cy="0"/>
          <a:chOff x="0" y="0"/>
          <a:chExt cx="0" cy="0"/>
        </a:xfrm>
      </p:grpSpPr>
      <p:sp>
        <p:nvSpPr>
          <p:cNvPr id="42" name="Google Shape;42;p47"/>
          <p:cNvSpPr txBox="1"/>
          <p:nvPr>
            <p:ph type="title"/>
          </p:nvPr>
        </p:nvSpPr>
        <p:spPr>
          <a:xfrm>
            <a:off x="457200" y="1392233"/>
            <a:ext cx="6300300" cy="11433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43" name="Google Shape;43;p47"/>
          <p:cNvSpPr txBox="1"/>
          <p:nvPr>
            <p:ph idx="1" type="body"/>
          </p:nvPr>
        </p:nvSpPr>
        <p:spPr>
          <a:xfrm>
            <a:off x="457200" y="2776433"/>
            <a:ext cx="2359800" cy="37911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4" name="Google Shape;44;p47"/>
          <p:cNvSpPr txBox="1"/>
          <p:nvPr>
            <p:ph idx="2" type="body"/>
          </p:nvPr>
        </p:nvSpPr>
        <p:spPr>
          <a:xfrm>
            <a:off x="3392100" y="2776433"/>
            <a:ext cx="2359800" cy="37911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5" name="Google Shape;45;p47"/>
          <p:cNvSpPr txBox="1"/>
          <p:nvPr>
            <p:ph idx="3" type="body"/>
          </p:nvPr>
        </p:nvSpPr>
        <p:spPr>
          <a:xfrm>
            <a:off x="6326997" y="2776433"/>
            <a:ext cx="2359800" cy="37911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6" name="Google Shape;46;p47"/>
          <p:cNvSpPr txBox="1"/>
          <p:nvPr>
            <p:ph idx="12" type="sldNum"/>
          </p:nvPr>
        </p:nvSpPr>
        <p:spPr>
          <a:xfrm>
            <a:off x="8480584" y="6333134"/>
            <a:ext cx="548700" cy="5247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pic>
        <p:nvPicPr>
          <p:cNvPr id="48" name="Google Shape;48;p48"/>
          <p:cNvPicPr preferRelativeResize="0"/>
          <p:nvPr/>
        </p:nvPicPr>
        <p:blipFill rotWithShape="1">
          <a:blip r:embed="rId2">
            <a:alphaModFix/>
          </a:blip>
          <a:srcRect b="0" l="0" r="0" t="0"/>
          <a:stretch/>
        </p:blipFill>
        <p:spPr>
          <a:xfrm>
            <a:off x="5872725" y="2967600"/>
            <a:ext cx="3118876" cy="2765399"/>
          </a:xfrm>
          <a:prstGeom prst="rect">
            <a:avLst/>
          </a:prstGeom>
          <a:noFill/>
          <a:ln>
            <a:noFill/>
          </a:ln>
        </p:spPr>
      </p:pic>
      <p:sp>
        <p:nvSpPr>
          <p:cNvPr id="49" name="Google Shape;49;p48"/>
          <p:cNvSpPr txBox="1"/>
          <p:nvPr>
            <p:ph type="title"/>
          </p:nvPr>
        </p:nvSpPr>
        <p:spPr>
          <a:xfrm>
            <a:off x="457200" y="1392233"/>
            <a:ext cx="6300300" cy="11433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50" name="Google Shape;50;p48"/>
          <p:cNvSpPr txBox="1"/>
          <p:nvPr>
            <p:ph idx="12" type="sldNum"/>
          </p:nvPr>
        </p:nvSpPr>
        <p:spPr>
          <a:xfrm>
            <a:off x="8480584" y="6333134"/>
            <a:ext cx="548700" cy="5247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FFFFFF"/>
        </a:solidFill>
      </p:bgPr>
    </p:bg>
    <p:spTree>
      <p:nvGrpSpPr>
        <p:cNvPr id="5" name="Shape 5"/>
        <p:cNvGrpSpPr/>
        <p:nvPr/>
      </p:nvGrpSpPr>
      <p:grpSpPr>
        <a:xfrm>
          <a:off x="0" y="0"/>
          <a:ext cx="0" cy="0"/>
          <a:chOff x="0" y="0"/>
          <a:chExt cx="0" cy="0"/>
        </a:xfrm>
      </p:grpSpPr>
      <p:sp>
        <p:nvSpPr>
          <p:cNvPr id="6" name="Google Shape;6;p39"/>
          <p:cNvSpPr txBox="1"/>
          <p:nvPr>
            <p:ph type="title"/>
          </p:nvPr>
        </p:nvSpPr>
        <p:spPr>
          <a:xfrm>
            <a:off x="457200" y="1392233"/>
            <a:ext cx="6300300" cy="11433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A7D86D"/>
              </a:buClr>
              <a:buSzPts val="4800"/>
              <a:buFont typeface="Poppins"/>
              <a:buNone/>
              <a:defRPr b="1" i="0" sz="4800" u="none" cap="none" strike="noStrike">
                <a:solidFill>
                  <a:srgbClr val="A7D86D"/>
                </a:solidFill>
                <a:latin typeface="Poppins"/>
                <a:ea typeface="Poppins"/>
                <a:cs typeface="Poppins"/>
                <a:sym typeface="Poppins"/>
              </a:defRPr>
            </a:lvl1pPr>
            <a:lvl2pPr lvl="1" marR="0" rtl="0" algn="l">
              <a:lnSpc>
                <a:spcPct val="100000"/>
              </a:lnSpc>
              <a:spcBef>
                <a:spcPts val="0"/>
              </a:spcBef>
              <a:spcAft>
                <a:spcPts val="0"/>
              </a:spcAft>
              <a:buClr>
                <a:srgbClr val="A7D86D"/>
              </a:buClr>
              <a:buSzPts val="4800"/>
              <a:buFont typeface="Poppins"/>
              <a:buNone/>
              <a:defRPr b="1" i="0" sz="4800" u="none" cap="none" strike="noStrike">
                <a:solidFill>
                  <a:srgbClr val="A7D86D"/>
                </a:solidFill>
                <a:latin typeface="Poppins"/>
                <a:ea typeface="Poppins"/>
                <a:cs typeface="Poppins"/>
                <a:sym typeface="Poppins"/>
              </a:defRPr>
            </a:lvl2pPr>
            <a:lvl3pPr lvl="2" marR="0" rtl="0" algn="l">
              <a:lnSpc>
                <a:spcPct val="100000"/>
              </a:lnSpc>
              <a:spcBef>
                <a:spcPts val="0"/>
              </a:spcBef>
              <a:spcAft>
                <a:spcPts val="0"/>
              </a:spcAft>
              <a:buClr>
                <a:srgbClr val="A7D86D"/>
              </a:buClr>
              <a:buSzPts val="4800"/>
              <a:buFont typeface="Poppins"/>
              <a:buNone/>
              <a:defRPr b="1" i="0" sz="4800" u="none" cap="none" strike="noStrike">
                <a:solidFill>
                  <a:srgbClr val="A7D86D"/>
                </a:solidFill>
                <a:latin typeface="Poppins"/>
                <a:ea typeface="Poppins"/>
                <a:cs typeface="Poppins"/>
                <a:sym typeface="Poppins"/>
              </a:defRPr>
            </a:lvl3pPr>
            <a:lvl4pPr lvl="3" marR="0" rtl="0" algn="l">
              <a:lnSpc>
                <a:spcPct val="100000"/>
              </a:lnSpc>
              <a:spcBef>
                <a:spcPts val="0"/>
              </a:spcBef>
              <a:spcAft>
                <a:spcPts val="0"/>
              </a:spcAft>
              <a:buClr>
                <a:srgbClr val="A7D86D"/>
              </a:buClr>
              <a:buSzPts val="4800"/>
              <a:buFont typeface="Poppins"/>
              <a:buNone/>
              <a:defRPr b="1" i="0" sz="4800" u="none" cap="none" strike="noStrike">
                <a:solidFill>
                  <a:srgbClr val="A7D86D"/>
                </a:solidFill>
                <a:latin typeface="Poppins"/>
                <a:ea typeface="Poppins"/>
                <a:cs typeface="Poppins"/>
                <a:sym typeface="Poppins"/>
              </a:defRPr>
            </a:lvl4pPr>
            <a:lvl5pPr lvl="4" marR="0" rtl="0" algn="l">
              <a:lnSpc>
                <a:spcPct val="100000"/>
              </a:lnSpc>
              <a:spcBef>
                <a:spcPts val="0"/>
              </a:spcBef>
              <a:spcAft>
                <a:spcPts val="0"/>
              </a:spcAft>
              <a:buClr>
                <a:srgbClr val="A7D86D"/>
              </a:buClr>
              <a:buSzPts val="4800"/>
              <a:buFont typeface="Poppins"/>
              <a:buNone/>
              <a:defRPr b="1" i="0" sz="4800" u="none" cap="none" strike="noStrike">
                <a:solidFill>
                  <a:srgbClr val="A7D86D"/>
                </a:solidFill>
                <a:latin typeface="Poppins"/>
                <a:ea typeface="Poppins"/>
                <a:cs typeface="Poppins"/>
                <a:sym typeface="Poppins"/>
              </a:defRPr>
            </a:lvl5pPr>
            <a:lvl6pPr lvl="5" marR="0" rtl="0" algn="l">
              <a:lnSpc>
                <a:spcPct val="100000"/>
              </a:lnSpc>
              <a:spcBef>
                <a:spcPts val="0"/>
              </a:spcBef>
              <a:spcAft>
                <a:spcPts val="0"/>
              </a:spcAft>
              <a:buClr>
                <a:srgbClr val="A7D86D"/>
              </a:buClr>
              <a:buSzPts val="4800"/>
              <a:buFont typeface="Poppins"/>
              <a:buNone/>
              <a:defRPr b="1" i="0" sz="4800" u="none" cap="none" strike="noStrike">
                <a:solidFill>
                  <a:srgbClr val="A7D86D"/>
                </a:solidFill>
                <a:latin typeface="Poppins"/>
                <a:ea typeface="Poppins"/>
                <a:cs typeface="Poppins"/>
                <a:sym typeface="Poppins"/>
              </a:defRPr>
            </a:lvl6pPr>
            <a:lvl7pPr lvl="6" marR="0" rtl="0" algn="l">
              <a:lnSpc>
                <a:spcPct val="100000"/>
              </a:lnSpc>
              <a:spcBef>
                <a:spcPts val="0"/>
              </a:spcBef>
              <a:spcAft>
                <a:spcPts val="0"/>
              </a:spcAft>
              <a:buClr>
                <a:srgbClr val="A7D86D"/>
              </a:buClr>
              <a:buSzPts val="4800"/>
              <a:buFont typeface="Poppins"/>
              <a:buNone/>
              <a:defRPr b="1" i="0" sz="4800" u="none" cap="none" strike="noStrike">
                <a:solidFill>
                  <a:srgbClr val="A7D86D"/>
                </a:solidFill>
                <a:latin typeface="Poppins"/>
                <a:ea typeface="Poppins"/>
                <a:cs typeface="Poppins"/>
                <a:sym typeface="Poppins"/>
              </a:defRPr>
            </a:lvl7pPr>
            <a:lvl8pPr lvl="7" marR="0" rtl="0" algn="l">
              <a:lnSpc>
                <a:spcPct val="100000"/>
              </a:lnSpc>
              <a:spcBef>
                <a:spcPts val="0"/>
              </a:spcBef>
              <a:spcAft>
                <a:spcPts val="0"/>
              </a:spcAft>
              <a:buClr>
                <a:srgbClr val="A7D86D"/>
              </a:buClr>
              <a:buSzPts val="4800"/>
              <a:buFont typeface="Poppins"/>
              <a:buNone/>
              <a:defRPr b="1" i="0" sz="4800" u="none" cap="none" strike="noStrike">
                <a:solidFill>
                  <a:srgbClr val="A7D86D"/>
                </a:solidFill>
                <a:latin typeface="Poppins"/>
                <a:ea typeface="Poppins"/>
                <a:cs typeface="Poppins"/>
                <a:sym typeface="Poppins"/>
              </a:defRPr>
            </a:lvl8pPr>
            <a:lvl9pPr lvl="8" marR="0" rtl="0" algn="l">
              <a:lnSpc>
                <a:spcPct val="100000"/>
              </a:lnSpc>
              <a:spcBef>
                <a:spcPts val="0"/>
              </a:spcBef>
              <a:spcAft>
                <a:spcPts val="0"/>
              </a:spcAft>
              <a:buClr>
                <a:srgbClr val="A7D86D"/>
              </a:buClr>
              <a:buSzPts val="4800"/>
              <a:buFont typeface="Poppins"/>
              <a:buNone/>
              <a:defRPr b="1" i="0" sz="4800" u="none" cap="none" strike="noStrike">
                <a:solidFill>
                  <a:srgbClr val="A7D86D"/>
                </a:solidFill>
                <a:latin typeface="Poppins"/>
                <a:ea typeface="Poppins"/>
                <a:cs typeface="Poppins"/>
                <a:sym typeface="Poppins"/>
              </a:defRPr>
            </a:lvl9pPr>
          </a:lstStyle>
          <a:p/>
        </p:txBody>
      </p:sp>
      <p:sp>
        <p:nvSpPr>
          <p:cNvPr id="7" name="Google Shape;7;p39"/>
          <p:cNvSpPr txBox="1"/>
          <p:nvPr>
            <p:ph idx="1" type="body"/>
          </p:nvPr>
        </p:nvSpPr>
        <p:spPr>
          <a:xfrm>
            <a:off x="457200" y="2717800"/>
            <a:ext cx="4929300" cy="2483700"/>
          </a:xfrm>
          <a:prstGeom prst="rect">
            <a:avLst/>
          </a:prstGeom>
          <a:noFill/>
          <a:ln>
            <a:noFill/>
          </a:ln>
        </p:spPr>
        <p:txBody>
          <a:bodyPr anchorCtr="0" anchor="t" bIns="0" lIns="0" spcFirstLastPara="1" rIns="0" wrap="square" tIns="0">
            <a:noAutofit/>
          </a:bodyPr>
          <a:lstStyle>
            <a:lvl1pPr indent="-368300" lvl="0" marL="457200" marR="0" rtl="0" algn="l">
              <a:lnSpc>
                <a:spcPct val="115000"/>
              </a:lnSpc>
              <a:spcBef>
                <a:spcPts val="600"/>
              </a:spcBef>
              <a:spcAft>
                <a:spcPts val="0"/>
              </a:spcAft>
              <a:buClr>
                <a:srgbClr val="A7D86D"/>
              </a:buClr>
              <a:buSzPts val="2200"/>
              <a:buFont typeface="Arial"/>
              <a:buChar char="●"/>
              <a:defRPr b="0" i="0" sz="2200" u="none" cap="none" strike="noStrike">
                <a:solidFill>
                  <a:srgbClr val="65617D"/>
                </a:solidFill>
                <a:latin typeface="Arial"/>
                <a:ea typeface="Arial"/>
                <a:cs typeface="Arial"/>
                <a:sym typeface="Arial"/>
              </a:defRPr>
            </a:lvl1pPr>
            <a:lvl2pPr indent="-368300" lvl="1" marL="914400" marR="0" rtl="0" algn="l">
              <a:lnSpc>
                <a:spcPct val="115000"/>
              </a:lnSpc>
              <a:spcBef>
                <a:spcPts val="0"/>
              </a:spcBef>
              <a:spcAft>
                <a:spcPts val="0"/>
              </a:spcAft>
              <a:buClr>
                <a:srgbClr val="A7A4BC"/>
              </a:buClr>
              <a:buSzPts val="2200"/>
              <a:buFont typeface="Arial"/>
              <a:buChar char="○"/>
              <a:defRPr b="0" i="0" sz="2200" u="none" cap="none" strike="noStrike">
                <a:solidFill>
                  <a:srgbClr val="65617D"/>
                </a:solidFill>
                <a:latin typeface="Arial"/>
                <a:ea typeface="Arial"/>
                <a:cs typeface="Arial"/>
                <a:sym typeface="Arial"/>
              </a:defRPr>
            </a:lvl2pPr>
            <a:lvl3pPr indent="-368300" lvl="2" marL="1371600" marR="0" rtl="0" algn="l">
              <a:lnSpc>
                <a:spcPct val="115000"/>
              </a:lnSpc>
              <a:spcBef>
                <a:spcPts val="0"/>
              </a:spcBef>
              <a:spcAft>
                <a:spcPts val="0"/>
              </a:spcAft>
              <a:buClr>
                <a:srgbClr val="A7A4BC"/>
              </a:buClr>
              <a:buSzPts val="2200"/>
              <a:buFont typeface="Arial"/>
              <a:buChar char="■"/>
              <a:defRPr b="0" i="0" sz="2200" u="none" cap="none" strike="noStrike">
                <a:solidFill>
                  <a:srgbClr val="65617D"/>
                </a:solidFill>
                <a:latin typeface="Arial"/>
                <a:ea typeface="Arial"/>
                <a:cs typeface="Arial"/>
                <a:sym typeface="Arial"/>
              </a:defRPr>
            </a:lvl3pPr>
            <a:lvl4pPr indent="-368300" lvl="3" marL="1828800" marR="0" rtl="0" algn="l">
              <a:lnSpc>
                <a:spcPct val="115000"/>
              </a:lnSpc>
              <a:spcBef>
                <a:spcPts val="0"/>
              </a:spcBef>
              <a:spcAft>
                <a:spcPts val="0"/>
              </a:spcAft>
              <a:buClr>
                <a:srgbClr val="A7A4BC"/>
              </a:buClr>
              <a:buSzPts val="2200"/>
              <a:buFont typeface="Arial"/>
              <a:buChar char="●"/>
              <a:defRPr b="0" i="0" sz="2200" u="none" cap="none" strike="noStrike">
                <a:solidFill>
                  <a:srgbClr val="65617D"/>
                </a:solidFill>
                <a:latin typeface="Arial"/>
                <a:ea typeface="Arial"/>
                <a:cs typeface="Arial"/>
                <a:sym typeface="Arial"/>
              </a:defRPr>
            </a:lvl4pPr>
            <a:lvl5pPr indent="-368300" lvl="4" marL="2286000" marR="0" rtl="0" algn="l">
              <a:lnSpc>
                <a:spcPct val="115000"/>
              </a:lnSpc>
              <a:spcBef>
                <a:spcPts val="0"/>
              </a:spcBef>
              <a:spcAft>
                <a:spcPts val="0"/>
              </a:spcAft>
              <a:buClr>
                <a:srgbClr val="A7A4BC"/>
              </a:buClr>
              <a:buSzPts val="2200"/>
              <a:buFont typeface="Arial"/>
              <a:buChar char="○"/>
              <a:defRPr b="0" i="0" sz="2200" u="none" cap="none" strike="noStrike">
                <a:solidFill>
                  <a:srgbClr val="65617D"/>
                </a:solidFill>
                <a:latin typeface="Arial"/>
                <a:ea typeface="Arial"/>
                <a:cs typeface="Arial"/>
                <a:sym typeface="Arial"/>
              </a:defRPr>
            </a:lvl5pPr>
            <a:lvl6pPr indent="-368300" lvl="5" marL="2743200" marR="0" rtl="0" algn="l">
              <a:lnSpc>
                <a:spcPct val="115000"/>
              </a:lnSpc>
              <a:spcBef>
                <a:spcPts val="0"/>
              </a:spcBef>
              <a:spcAft>
                <a:spcPts val="0"/>
              </a:spcAft>
              <a:buClr>
                <a:srgbClr val="A7A4BC"/>
              </a:buClr>
              <a:buSzPts val="2200"/>
              <a:buFont typeface="Arial"/>
              <a:buChar char="■"/>
              <a:defRPr b="0" i="0" sz="2200" u="none" cap="none" strike="noStrike">
                <a:solidFill>
                  <a:srgbClr val="65617D"/>
                </a:solidFill>
                <a:latin typeface="Arial"/>
                <a:ea typeface="Arial"/>
                <a:cs typeface="Arial"/>
                <a:sym typeface="Arial"/>
              </a:defRPr>
            </a:lvl6pPr>
            <a:lvl7pPr indent="-368300" lvl="6" marL="3200400" marR="0" rtl="0" algn="l">
              <a:lnSpc>
                <a:spcPct val="115000"/>
              </a:lnSpc>
              <a:spcBef>
                <a:spcPts val="0"/>
              </a:spcBef>
              <a:spcAft>
                <a:spcPts val="0"/>
              </a:spcAft>
              <a:buClr>
                <a:srgbClr val="A7A4BC"/>
              </a:buClr>
              <a:buSzPts val="2200"/>
              <a:buFont typeface="Arial"/>
              <a:buChar char="●"/>
              <a:defRPr b="0" i="0" sz="2200" u="none" cap="none" strike="noStrike">
                <a:solidFill>
                  <a:srgbClr val="65617D"/>
                </a:solidFill>
                <a:latin typeface="Arial"/>
                <a:ea typeface="Arial"/>
                <a:cs typeface="Arial"/>
                <a:sym typeface="Arial"/>
              </a:defRPr>
            </a:lvl7pPr>
            <a:lvl8pPr indent="-368300" lvl="7" marL="3657600" marR="0" rtl="0" algn="l">
              <a:lnSpc>
                <a:spcPct val="115000"/>
              </a:lnSpc>
              <a:spcBef>
                <a:spcPts val="0"/>
              </a:spcBef>
              <a:spcAft>
                <a:spcPts val="0"/>
              </a:spcAft>
              <a:buClr>
                <a:srgbClr val="A7A4BC"/>
              </a:buClr>
              <a:buSzPts val="2200"/>
              <a:buFont typeface="Arial"/>
              <a:buChar char="○"/>
              <a:defRPr b="0" i="0" sz="2200" u="none" cap="none" strike="noStrike">
                <a:solidFill>
                  <a:srgbClr val="65617D"/>
                </a:solidFill>
                <a:latin typeface="Arial"/>
                <a:ea typeface="Arial"/>
                <a:cs typeface="Arial"/>
                <a:sym typeface="Arial"/>
              </a:defRPr>
            </a:lvl8pPr>
            <a:lvl9pPr indent="-368300" lvl="8" marL="4114800" marR="0" rtl="0" algn="l">
              <a:lnSpc>
                <a:spcPct val="115000"/>
              </a:lnSpc>
              <a:spcBef>
                <a:spcPts val="0"/>
              </a:spcBef>
              <a:spcAft>
                <a:spcPts val="0"/>
              </a:spcAft>
              <a:buClr>
                <a:srgbClr val="A7A4BC"/>
              </a:buClr>
              <a:buSzPts val="2200"/>
              <a:buFont typeface="Arial"/>
              <a:buChar char="■"/>
              <a:defRPr b="0" i="0" sz="2200" u="none" cap="none" strike="noStrike">
                <a:solidFill>
                  <a:srgbClr val="65617D"/>
                </a:solidFill>
                <a:latin typeface="Arial"/>
                <a:ea typeface="Arial"/>
                <a:cs typeface="Arial"/>
                <a:sym typeface="Arial"/>
              </a:defRPr>
            </a:lvl9pPr>
          </a:lstStyle>
          <a:p/>
        </p:txBody>
      </p:sp>
      <p:sp>
        <p:nvSpPr>
          <p:cNvPr id="8" name="Google Shape;8;p39"/>
          <p:cNvSpPr txBox="1"/>
          <p:nvPr>
            <p:ph idx="12" type="sldNum"/>
          </p:nvPr>
        </p:nvSpPr>
        <p:spPr>
          <a:xfrm>
            <a:off x="8480584" y="6333134"/>
            <a:ext cx="548700" cy="5247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A7D86D"/>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jpg"/><Relationship Id="rId4" Type="http://schemas.openxmlformats.org/officeDocument/2006/relationships/image" Target="../media/image32.png"/><Relationship Id="rId5" Type="http://schemas.openxmlformats.org/officeDocument/2006/relationships/image" Target="../media/image46.png"/><Relationship Id="rId6"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4.jpg"/><Relationship Id="rId4" Type="http://schemas.openxmlformats.org/officeDocument/2006/relationships/image" Target="../media/image28.jpg"/><Relationship Id="rId5" Type="http://schemas.openxmlformats.org/officeDocument/2006/relationships/image" Target="../media/image30.jpg"/><Relationship Id="rId6"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3.jpg"/><Relationship Id="rId4" Type="http://schemas.openxmlformats.org/officeDocument/2006/relationships/image" Target="../media/image31.jpg"/><Relationship Id="rId5" Type="http://schemas.openxmlformats.org/officeDocument/2006/relationships/image" Target="../media/image3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7.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1.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7.jpg"/><Relationship Id="rId4" Type="http://schemas.openxmlformats.org/officeDocument/2006/relationships/image" Target="../media/image9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5.jpg"/><Relationship Id="rId4" Type="http://schemas.openxmlformats.org/officeDocument/2006/relationships/image" Target="../media/image6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3.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20" Type="http://schemas.openxmlformats.org/officeDocument/2006/relationships/image" Target="../media/image78.jpg"/><Relationship Id="rId11" Type="http://schemas.openxmlformats.org/officeDocument/2006/relationships/image" Target="../media/image67.jpg"/><Relationship Id="rId22" Type="http://schemas.openxmlformats.org/officeDocument/2006/relationships/image" Target="../media/image93.jpg"/><Relationship Id="rId10" Type="http://schemas.openxmlformats.org/officeDocument/2006/relationships/image" Target="../media/image66.jpg"/><Relationship Id="rId21" Type="http://schemas.openxmlformats.org/officeDocument/2006/relationships/image" Target="../media/image76.jpg"/><Relationship Id="rId13" Type="http://schemas.openxmlformats.org/officeDocument/2006/relationships/image" Target="../media/image70.jpg"/><Relationship Id="rId12" Type="http://schemas.openxmlformats.org/officeDocument/2006/relationships/image" Target="../media/image69.jpg"/><Relationship Id="rId23" Type="http://schemas.openxmlformats.org/officeDocument/2006/relationships/image" Target="../media/image82.jpg"/><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56.jpg"/><Relationship Id="rId9" Type="http://schemas.openxmlformats.org/officeDocument/2006/relationships/image" Target="../media/image68.jpg"/><Relationship Id="rId15" Type="http://schemas.openxmlformats.org/officeDocument/2006/relationships/image" Target="../media/image73.jpg"/><Relationship Id="rId14" Type="http://schemas.openxmlformats.org/officeDocument/2006/relationships/image" Target="../media/image71.jpg"/><Relationship Id="rId17" Type="http://schemas.openxmlformats.org/officeDocument/2006/relationships/image" Target="../media/image75.jpg"/><Relationship Id="rId16" Type="http://schemas.openxmlformats.org/officeDocument/2006/relationships/image" Target="../media/image72.jpg"/><Relationship Id="rId5" Type="http://schemas.openxmlformats.org/officeDocument/2006/relationships/image" Target="../media/image63.jpg"/><Relationship Id="rId19" Type="http://schemas.openxmlformats.org/officeDocument/2006/relationships/image" Target="../media/image77.jpg"/><Relationship Id="rId6" Type="http://schemas.openxmlformats.org/officeDocument/2006/relationships/image" Target="../media/image64.jpg"/><Relationship Id="rId18" Type="http://schemas.openxmlformats.org/officeDocument/2006/relationships/image" Target="../media/image81.jpg"/><Relationship Id="rId7" Type="http://schemas.openxmlformats.org/officeDocument/2006/relationships/image" Target="../media/image62.jpg"/><Relationship Id="rId8" Type="http://schemas.openxmlformats.org/officeDocument/2006/relationships/image" Target="../media/image61.jpg"/></Relationships>
</file>

<file path=ppt/slides/_rels/slide34.xml.rels><?xml version="1.0" encoding="UTF-8" standalone="yes"?><Relationships xmlns="http://schemas.openxmlformats.org/package/2006/relationships"><Relationship Id="rId10" Type="http://schemas.openxmlformats.org/officeDocument/2006/relationships/image" Target="../media/image92.png"/><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0.jpg"/><Relationship Id="rId4" Type="http://schemas.openxmlformats.org/officeDocument/2006/relationships/image" Target="../media/image79.jpg"/><Relationship Id="rId9" Type="http://schemas.openxmlformats.org/officeDocument/2006/relationships/image" Target="../media/image91.png"/><Relationship Id="rId5" Type="http://schemas.openxmlformats.org/officeDocument/2006/relationships/image" Target="../media/image86.png"/><Relationship Id="rId6" Type="http://schemas.openxmlformats.org/officeDocument/2006/relationships/image" Target="../media/image83.png"/><Relationship Id="rId7" Type="http://schemas.openxmlformats.org/officeDocument/2006/relationships/image" Target="../media/image85.jpg"/><Relationship Id="rId8" Type="http://schemas.openxmlformats.org/officeDocument/2006/relationships/image" Target="../media/image8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7.png"/><Relationship Id="rId4" Type="http://schemas.openxmlformats.org/officeDocument/2006/relationships/image" Target="../media/image89.png"/><Relationship Id="rId5" Type="http://schemas.openxmlformats.org/officeDocument/2006/relationships/hyperlink" Target="mailto:osl@vvce.ac.i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jpg"/><Relationship Id="rId4" Type="http://schemas.openxmlformats.org/officeDocument/2006/relationships/image" Target="../media/image12.jpg"/><Relationship Id="rId5" Type="http://schemas.openxmlformats.org/officeDocument/2006/relationships/image" Target="../media/image11.jpg"/><Relationship Id="rId6"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
          <p:cNvPicPr preferRelativeResize="0"/>
          <p:nvPr/>
        </p:nvPicPr>
        <p:blipFill rotWithShape="1">
          <a:blip r:embed="rId3">
            <a:alphaModFix/>
          </a:blip>
          <a:srcRect b="0" l="0" r="0" t="0"/>
          <a:stretch/>
        </p:blipFill>
        <p:spPr>
          <a:xfrm>
            <a:off x="2642700" y="1859800"/>
            <a:ext cx="6501300" cy="5011601"/>
          </a:xfrm>
          <a:prstGeom prst="rect">
            <a:avLst/>
          </a:prstGeom>
          <a:noFill/>
          <a:ln>
            <a:noFill/>
          </a:ln>
        </p:spPr>
      </p:pic>
      <p:sp>
        <p:nvSpPr>
          <p:cNvPr id="66" name="Google Shape;66;p1"/>
          <p:cNvSpPr txBox="1"/>
          <p:nvPr>
            <p:ph idx="4294967295" type="ctrTitle"/>
          </p:nvPr>
        </p:nvSpPr>
        <p:spPr>
          <a:xfrm>
            <a:off x="567900" y="797175"/>
            <a:ext cx="5324400" cy="765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A7D86D"/>
              </a:buClr>
              <a:buSzPts val="4800"/>
              <a:buFont typeface="Poppins"/>
              <a:buNone/>
            </a:pPr>
            <a:r>
              <a:rPr b="1" i="0" lang="en" sz="4800" u="none" cap="none" strike="noStrike">
                <a:solidFill>
                  <a:srgbClr val="6C63FF"/>
                </a:solidFill>
                <a:latin typeface="Poppins"/>
                <a:ea typeface="Poppins"/>
                <a:cs typeface="Poppins"/>
                <a:sym typeface="Poppins"/>
              </a:rPr>
              <a:t>Open Source Lab</a:t>
            </a:r>
            <a:endParaRPr b="1" i="0" sz="4800" u="none" cap="none" strike="noStrike">
              <a:solidFill>
                <a:srgbClr val="6C63FF"/>
              </a:solidFill>
              <a:latin typeface="Poppins"/>
              <a:ea typeface="Poppins"/>
              <a:cs typeface="Poppins"/>
              <a:sym typeface="Poppins"/>
            </a:endParaRPr>
          </a:p>
        </p:txBody>
      </p:sp>
      <p:sp>
        <p:nvSpPr>
          <p:cNvPr id="67" name="Google Shape;67;p1"/>
          <p:cNvSpPr txBox="1"/>
          <p:nvPr/>
        </p:nvSpPr>
        <p:spPr>
          <a:xfrm>
            <a:off x="107650" y="2748117"/>
            <a:ext cx="3441900" cy="1094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9999"/>
                </a:solidFill>
                <a:latin typeface="Arial"/>
                <a:ea typeface="Arial"/>
                <a:cs typeface="Arial"/>
                <a:sym typeface="Arial"/>
              </a:rPr>
              <a:t>We do Awesome Things!</a:t>
            </a:r>
            <a:endParaRPr b="0" i="0" sz="3600" u="none" cap="none" strike="noStrike">
              <a:solidFill>
                <a:srgbClr val="999999"/>
              </a:solidFill>
              <a:latin typeface="Arial"/>
              <a:ea typeface="Arial"/>
              <a:cs typeface="Arial"/>
              <a:sym typeface="Arial"/>
            </a:endParaRPr>
          </a:p>
        </p:txBody>
      </p:sp>
      <p:pic>
        <p:nvPicPr>
          <p:cNvPr id="68" name="Google Shape;68;p1"/>
          <p:cNvPicPr preferRelativeResize="0"/>
          <p:nvPr/>
        </p:nvPicPr>
        <p:blipFill rotWithShape="1">
          <a:blip r:embed="rId4">
            <a:alphaModFix/>
          </a:blip>
          <a:srcRect b="0" l="0" r="0" t="0"/>
          <a:stretch/>
        </p:blipFill>
        <p:spPr>
          <a:xfrm>
            <a:off x="6713800" y="347787"/>
            <a:ext cx="1664374" cy="1664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10"/>
          <p:cNvPicPr preferRelativeResize="0"/>
          <p:nvPr/>
        </p:nvPicPr>
        <p:blipFill rotWithShape="1">
          <a:blip r:embed="rId3">
            <a:alphaModFix/>
          </a:blip>
          <a:srcRect b="0" l="0" r="0" t="0"/>
          <a:stretch/>
        </p:blipFill>
        <p:spPr>
          <a:xfrm>
            <a:off x="-1425313" y="192375"/>
            <a:ext cx="11345176" cy="5891323"/>
          </a:xfrm>
          <a:prstGeom prst="rect">
            <a:avLst/>
          </a:prstGeom>
          <a:noFill/>
          <a:ln>
            <a:noFill/>
          </a:ln>
        </p:spPr>
      </p:pic>
      <p:sp>
        <p:nvSpPr>
          <p:cNvPr id="156" name="Google Shape;156;p10"/>
          <p:cNvSpPr txBox="1"/>
          <p:nvPr/>
        </p:nvSpPr>
        <p:spPr>
          <a:xfrm>
            <a:off x="-91950" y="646450"/>
            <a:ext cx="2701500" cy="133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Google Summer of Code 2021</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3 Accepted Students, 2 completed students</a:t>
            </a:r>
            <a:endParaRPr b="0" i="0" sz="1400" u="none" cap="none" strike="noStrike">
              <a:solidFill>
                <a:srgbClr val="000000"/>
              </a:solidFill>
              <a:latin typeface="Arial"/>
              <a:ea typeface="Arial"/>
              <a:cs typeface="Arial"/>
              <a:sym typeface="Arial"/>
            </a:endParaRPr>
          </a:p>
        </p:txBody>
      </p:sp>
      <p:sp>
        <p:nvSpPr>
          <p:cNvPr id="157" name="Google Shape;157;p10"/>
          <p:cNvSpPr txBox="1"/>
          <p:nvPr/>
        </p:nvSpPr>
        <p:spPr>
          <a:xfrm>
            <a:off x="0" y="2847400"/>
            <a:ext cx="2212800" cy="122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 sz="1800"/>
              <a:t>Nutanix Ltd</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lang="en" sz="1300">
                <a:solidFill>
                  <a:schemeClr val="dk1"/>
                </a:solidFill>
              </a:rPr>
              <a:t>Gaurav purswani</a:t>
            </a:r>
            <a:endParaRPr sz="1300">
              <a:solidFill>
                <a:schemeClr val="dk1"/>
              </a:solidFill>
            </a:endParaRPr>
          </a:p>
          <a:p>
            <a:pPr indent="0" lvl="0" marL="0" marR="0" rtl="0" algn="ctr">
              <a:lnSpc>
                <a:spcPct val="100000"/>
              </a:lnSpc>
              <a:spcBef>
                <a:spcPts val="0"/>
              </a:spcBef>
              <a:spcAft>
                <a:spcPts val="0"/>
              </a:spcAft>
              <a:buClr>
                <a:srgbClr val="000000"/>
              </a:buClr>
              <a:buSzPts val="1300"/>
              <a:buFont typeface="Arial"/>
              <a:buNone/>
            </a:pPr>
            <a:r>
              <a:rPr lang="en" sz="1300">
                <a:solidFill>
                  <a:schemeClr val="dk1"/>
                </a:solidFill>
              </a:rPr>
              <a:t>27 LPA </a:t>
            </a:r>
            <a:endParaRPr sz="1300">
              <a:solidFill>
                <a:schemeClr val="dk1"/>
              </a:solidFill>
            </a:endParaRPr>
          </a:p>
          <a:p>
            <a:pPr indent="0" lvl="0" marL="0" marR="0" rtl="0" algn="ctr">
              <a:lnSpc>
                <a:spcPct val="100000"/>
              </a:lnSpc>
              <a:spcBef>
                <a:spcPts val="0"/>
              </a:spcBef>
              <a:spcAft>
                <a:spcPts val="0"/>
              </a:spcAft>
              <a:buClr>
                <a:srgbClr val="000000"/>
              </a:buClr>
              <a:buSzPts val="1300"/>
              <a:buFont typeface="Arial"/>
              <a:buNone/>
            </a:pPr>
            <a:r>
              <a:rPr lang="en" sz="1300">
                <a:solidFill>
                  <a:schemeClr val="dk1"/>
                </a:solidFill>
              </a:rPr>
              <a:t>Back-end Engineer</a:t>
            </a:r>
            <a:endParaRPr sz="1300">
              <a:solidFill>
                <a:schemeClr val="dk1"/>
              </a:solidFill>
            </a:endParaRPr>
          </a:p>
        </p:txBody>
      </p:sp>
      <p:sp>
        <p:nvSpPr>
          <p:cNvPr id="158" name="Google Shape;158;p10"/>
          <p:cNvSpPr txBox="1"/>
          <p:nvPr/>
        </p:nvSpPr>
        <p:spPr>
          <a:xfrm>
            <a:off x="442100" y="4544533"/>
            <a:ext cx="2579400" cy="122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Penetration Test of College Infrastructure</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Jan-Feb 2021</a:t>
            </a:r>
            <a:endParaRPr b="0" i="0" sz="1300" u="none" cap="none" strike="noStrike">
              <a:solidFill>
                <a:srgbClr val="000000"/>
              </a:solidFill>
              <a:latin typeface="Arial"/>
              <a:ea typeface="Arial"/>
              <a:cs typeface="Arial"/>
              <a:sym typeface="Arial"/>
            </a:endParaRPr>
          </a:p>
        </p:txBody>
      </p:sp>
      <p:sp>
        <p:nvSpPr>
          <p:cNvPr id="159" name="Google Shape;159;p10"/>
          <p:cNvSpPr txBox="1"/>
          <p:nvPr/>
        </p:nvSpPr>
        <p:spPr>
          <a:xfrm>
            <a:off x="6398500" y="1779783"/>
            <a:ext cx="2212800" cy="122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Associate Android Developer</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n" sz="1300" u="none" cap="none" strike="noStrike">
                <a:solidFill>
                  <a:schemeClr val="dk1"/>
                </a:solidFill>
                <a:latin typeface="Arial"/>
                <a:ea typeface="Arial"/>
                <a:cs typeface="Arial"/>
                <a:sym typeface="Arial"/>
              </a:rPr>
              <a:t>1 certified student</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160" name="Google Shape;160;p10"/>
          <p:cNvSpPr txBox="1"/>
          <p:nvPr/>
        </p:nvSpPr>
        <p:spPr>
          <a:xfrm>
            <a:off x="6398500" y="5127475"/>
            <a:ext cx="2212800" cy="109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Google Cloud Associate</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1 certified student</a:t>
            </a:r>
            <a:endParaRPr b="0" i="0" sz="1800" u="none" cap="none" strike="noStrike">
              <a:solidFill>
                <a:srgbClr val="000000"/>
              </a:solidFill>
              <a:latin typeface="Arial"/>
              <a:ea typeface="Arial"/>
              <a:cs typeface="Arial"/>
              <a:sym typeface="Arial"/>
            </a:endParaRPr>
          </a:p>
        </p:txBody>
      </p:sp>
      <p:sp>
        <p:nvSpPr>
          <p:cNvPr id="161" name="Google Shape;161;p10"/>
          <p:cNvSpPr/>
          <p:nvPr/>
        </p:nvSpPr>
        <p:spPr>
          <a:xfrm>
            <a:off x="6014800" y="3429000"/>
            <a:ext cx="383700" cy="372600"/>
          </a:xfrm>
          <a:prstGeom prst="ellipse">
            <a:avLst/>
          </a:prstGeom>
          <a:solidFill>
            <a:srgbClr val="B4A7D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0"/>
          <p:cNvSpPr/>
          <p:nvPr/>
        </p:nvSpPr>
        <p:spPr>
          <a:xfrm>
            <a:off x="6132100" y="3540750"/>
            <a:ext cx="149100" cy="149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3" name="Google Shape;163;p10"/>
          <p:cNvCxnSpPr/>
          <p:nvPr/>
        </p:nvCxnSpPr>
        <p:spPr>
          <a:xfrm flipH="1" rot="10800000">
            <a:off x="6201090" y="2997710"/>
            <a:ext cx="25800" cy="620400"/>
          </a:xfrm>
          <a:prstGeom prst="straightConnector1">
            <a:avLst/>
          </a:prstGeom>
          <a:noFill/>
          <a:ln cap="flat" cmpd="sng" w="19050">
            <a:solidFill>
              <a:srgbClr val="000000"/>
            </a:solidFill>
            <a:prstDash val="solid"/>
            <a:round/>
            <a:headEnd len="sm" w="sm" type="none"/>
            <a:tailEnd len="sm" w="sm" type="none"/>
          </a:ln>
        </p:spPr>
      </p:cxnSp>
      <p:cxnSp>
        <p:nvCxnSpPr>
          <p:cNvPr id="164" name="Google Shape;164;p10"/>
          <p:cNvCxnSpPr/>
          <p:nvPr/>
        </p:nvCxnSpPr>
        <p:spPr>
          <a:xfrm>
            <a:off x="6240475" y="2997850"/>
            <a:ext cx="1832400" cy="13500"/>
          </a:xfrm>
          <a:prstGeom prst="straightConnector1">
            <a:avLst/>
          </a:prstGeom>
          <a:noFill/>
          <a:ln cap="flat" cmpd="sng" w="19050">
            <a:solidFill>
              <a:srgbClr val="000000"/>
            </a:solidFill>
            <a:prstDash val="solid"/>
            <a:round/>
            <a:headEnd len="sm" w="sm" type="none"/>
            <a:tailEnd len="sm" w="sm" type="none"/>
          </a:ln>
        </p:spPr>
      </p:cxnSp>
      <p:sp>
        <p:nvSpPr>
          <p:cNvPr id="165" name="Google Shape;165;p10"/>
          <p:cNvSpPr/>
          <p:nvPr/>
        </p:nvSpPr>
        <p:spPr>
          <a:xfrm>
            <a:off x="8064775" y="2725000"/>
            <a:ext cx="542100" cy="515100"/>
          </a:xfrm>
          <a:prstGeom prst="ellipse">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0"/>
          <p:cNvSpPr/>
          <p:nvPr/>
        </p:nvSpPr>
        <p:spPr>
          <a:xfrm>
            <a:off x="8218825" y="2847925"/>
            <a:ext cx="234000" cy="233700"/>
          </a:xfrm>
          <a:prstGeom prst="ellipse">
            <a:avLst/>
          </a:prstGeom>
          <a:solidFill>
            <a:srgbClr val="6C63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0"/>
          <p:cNvSpPr txBox="1"/>
          <p:nvPr/>
        </p:nvSpPr>
        <p:spPr>
          <a:xfrm>
            <a:off x="6726550" y="3152200"/>
            <a:ext cx="2212800" cy="109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800">
                <a:solidFill>
                  <a:schemeClr val="dk1"/>
                </a:solidFill>
              </a:rPr>
              <a:t>Google Summer of 	Code 2022</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lang="en" sz="1300">
                <a:solidFill>
                  <a:schemeClr val="dk1"/>
                </a:solidFill>
              </a:rPr>
              <a:t>2 Members</a:t>
            </a:r>
            <a:endParaRPr b="0" i="0" sz="1300" u="none" cap="none" strike="noStrike">
              <a:solidFill>
                <a:schemeClr val="dk1"/>
              </a:solidFill>
              <a:latin typeface="Arial"/>
              <a:ea typeface="Arial"/>
              <a:cs typeface="Arial"/>
              <a:sym typeface="Arial"/>
            </a:endParaRPr>
          </a:p>
        </p:txBody>
      </p:sp>
      <p:cxnSp>
        <p:nvCxnSpPr>
          <p:cNvPr id="168" name="Google Shape;168;p10"/>
          <p:cNvCxnSpPr/>
          <p:nvPr/>
        </p:nvCxnSpPr>
        <p:spPr>
          <a:xfrm rot="10800000">
            <a:off x="4812475" y="544525"/>
            <a:ext cx="3252300" cy="0"/>
          </a:xfrm>
          <a:prstGeom prst="straightConnector1">
            <a:avLst/>
          </a:prstGeom>
          <a:noFill/>
          <a:ln cap="flat" cmpd="sng" w="28575">
            <a:solidFill>
              <a:schemeClr val="dk2"/>
            </a:solidFill>
            <a:prstDash val="solid"/>
            <a:round/>
            <a:headEnd len="sm" w="sm" type="none"/>
            <a:tailEnd len="sm" w="sm" type="none"/>
          </a:ln>
        </p:spPr>
      </p:cxnSp>
      <p:cxnSp>
        <p:nvCxnSpPr>
          <p:cNvPr id="169" name="Google Shape;169;p10"/>
          <p:cNvCxnSpPr/>
          <p:nvPr/>
        </p:nvCxnSpPr>
        <p:spPr>
          <a:xfrm>
            <a:off x="4812475" y="544525"/>
            <a:ext cx="0" cy="868200"/>
          </a:xfrm>
          <a:prstGeom prst="straightConnector1">
            <a:avLst/>
          </a:prstGeom>
          <a:noFill/>
          <a:ln cap="flat" cmpd="sng" w="28575">
            <a:solidFill>
              <a:schemeClr val="dk2"/>
            </a:solidFill>
            <a:prstDash val="solid"/>
            <a:round/>
            <a:headEnd len="sm" w="sm" type="none"/>
            <a:tailEnd len="sm" w="sm" type="none"/>
          </a:ln>
        </p:spPr>
      </p:cxnSp>
      <p:sp>
        <p:nvSpPr>
          <p:cNvPr id="170" name="Google Shape;170;p10"/>
          <p:cNvSpPr/>
          <p:nvPr/>
        </p:nvSpPr>
        <p:spPr>
          <a:xfrm>
            <a:off x="8064775" y="286975"/>
            <a:ext cx="542100" cy="5151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0"/>
          <p:cNvSpPr/>
          <p:nvPr/>
        </p:nvSpPr>
        <p:spPr>
          <a:xfrm rot="-959807">
            <a:off x="8205953" y="425249"/>
            <a:ext cx="229694" cy="224379"/>
          </a:xfrm>
          <a:prstGeom prst="ellipse">
            <a:avLst/>
          </a:prstGeom>
          <a:solidFill>
            <a:srgbClr val="6C63FF"/>
          </a:solidFill>
          <a:ln cap="flat" cmpd="sng" w="9525">
            <a:solidFill>
              <a:srgbClr val="6C63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0"/>
          <p:cNvSpPr txBox="1"/>
          <p:nvPr/>
        </p:nvSpPr>
        <p:spPr>
          <a:xfrm>
            <a:off x="5868900" y="693863"/>
            <a:ext cx="2310600" cy="939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lang="en" sz="1800">
                <a:solidFill>
                  <a:schemeClr val="dk1"/>
                </a:solidFill>
              </a:rPr>
              <a:t>Nsl Hub</a:t>
            </a:r>
            <a:r>
              <a:rPr b="0" i="0" lang="en" sz="1800" u="none" cap="none" strike="noStrike">
                <a:solidFill>
                  <a:schemeClr val="dk1"/>
                </a:solidFill>
                <a:latin typeface="Arial"/>
                <a:ea typeface="Arial"/>
                <a:cs typeface="Arial"/>
                <a:sym typeface="Arial"/>
              </a:rPr>
              <a:t> Internships 2021</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n" sz="1300" u="none" cap="none" strike="noStrike">
                <a:solidFill>
                  <a:schemeClr val="dk1"/>
                </a:solidFill>
                <a:latin typeface="Arial"/>
                <a:ea typeface="Arial"/>
                <a:cs typeface="Arial"/>
                <a:sym typeface="Arial"/>
              </a:rPr>
              <a:t>7 students</a:t>
            </a:r>
            <a:endParaRPr b="0" i="0" sz="800" u="none" cap="none" strike="noStrike">
              <a:solidFill>
                <a:srgbClr val="000000"/>
              </a:solidFill>
              <a:latin typeface="Arial"/>
              <a:ea typeface="Arial"/>
              <a:cs typeface="Arial"/>
              <a:sym typeface="Arial"/>
            </a:endParaRPr>
          </a:p>
        </p:txBody>
      </p:sp>
      <p:sp>
        <p:nvSpPr>
          <p:cNvPr id="173" name="Google Shape;173;p10"/>
          <p:cNvSpPr/>
          <p:nvPr/>
        </p:nvSpPr>
        <p:spPr>
          <a:xfrm>
            <a:off x="4620613" y="1421900"/>
            <a:ext cx="383700" cy="372600"/>
          </a:xfrm>
          <a:prstGeom prst="ellipse">
            <a:avLst/>
          </a:prstGeom>
          <a:solidFill>
            <a:srgbClr val="B4A7D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0"/>
          <p:cNvSpPr/>
          <p:nvPr/>
        </p:nvSpPr>
        <p:spPr>
          <a:xfrm>
            <a:off x="4737925" y="1533650"/>
            <a:ext cx="149100" cy="149100"/>
          </a:xfrm>
          <a:prstGeom prst="ellipse">
            <a:avLst/>
          </a:prstGeom>
          <a:solidFill>
            <a:srgbClr val="0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0"/>
          <p:cNvSpPr/>
          <p:nvPr/>
        </p:nvSpPr>
        <p:spPr>
          <a:xfrm>
            <a:off x="4503313" y="4681175"/>
            <a:ext cx="383700" cy="372600"/>
          </a:xfrm>
          <a:prstGeom prst="ellipse">
            <a:avLst/>
          </a:prstGeom>
          <a:solidFill>
            <a:srgbClr val="B4A7D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0"/>
          <p:cNvSpPr/>
          <p:nvPr/>
        </p:nvSpPr>
        <p:spPr>
          <a:xfrm rot="10137852">
            <a:off x="4615246" y="4784493"/>
            <a:ext cx="159856" cy="165975"/>
          </a:xfrm>
          <a:prstGeom prst="ellipse">
            <a:avLst/>
          </a:prstGeom>
          <a:solidFill>
            <a:srgbClr val="0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7" name="Google Shape;177;p10"/>
          <p:cNvCxnSpPr/>
          <p:nvPr/>
        </p:nvCxnSpPr>
        <p:spPr>
          <a:xfrm>
            <a:off x="4695175" y="4964225"/>
            <a:ext cx="0" cy="868200"/>
          </a:xfrm>
          <a:prstGeom prst="straightConnector1">
            <a:avLst/>
          </a:prstGeom>
          <a:noFill/>
          <a:ln cap="flat" cmpd="sng" w="28575">
            <a:solidFill>
              <a:schemeClr val="dk2"/>
            </a:solidFill>
            <a:prstDash val="solid"/>
            <a:round/>
            <a:headEnd len="sm" w="sm" type="none"/>
            <a:tailEnd len="sm" w="sm" type="none"/>
          </a:ln>
        </p:spPr>
      </p:cxnSp>
      <p:cxnSp>
        <p:nvCxnSpPr>
          <p:cNvPr id="178" name="Google Shape;178;p10"/>
          <p:cNvCxnSpPr/>
          <p:nvPr/>
        </p:nvCxnSpPr>
        <p:spPr>
          <a:xfrm flipH="1">
            <a:off x="4695175" y="5824000"/>
            <a:ext cx="614700" cy="11700"/>
          </a:xfrm>
          <a:prstGeom prst="straightConnector1">
            <a:avLst/>
          </a:prstGeom>
          <a:noFill/>
          <a:ln cap="flat" cmpd="sng" w="28575">
            <a:solidFill>
              <a:schemeClr val="dk2"/>
            </a:solidFill>
            <a:prstDash val="solid"/>
            <a:round/>
            <a:headEnd len="sm" w="sm" type="none"/>
            <a:tailEnd len="sm" w="sm" type="none"/>
          </a:ln>
        </p:spPr>
      </p:cxnSp>
      <p:sp>
        <p:nvSpPr>
          <p:cNvPr id="179" name="Google Shape;179;p10"/>
          <p:cNvSpPr/>
          <p:nvPr/>
        </p:nvSpPr>
        <p:spPr>
          <a:xfrm>
            <a:off x="5275788" y="5572300"/>
            <a:ext cx="542100" cy="5151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0"/>
          <p:cNvSpPr/>
          <p:nvPr/>
        </p:nvSpPr>
        <p:spPr>
          <a:xfrm rot="-959807">
            <a:off x="5431991" y="5717649"/>
            <a:ext cx="229694" cy="224379"/>
          </a:xfrm>
          <a:prstGeom prst="ellipse">
            <a:avLst/>
          </a:prstGeom>
          <a:solidFill>
            <a:srgbClr val="6C63FF"/>
          </a:solidFill>
          <a:ln cap="flat" cmpd="sng" w="9525">
            <a:solidFill>
              <a:srgbClr val="6C63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0"/>
          <p:cNvSpPr txBox="1"/>
          <p:nvPr/>
        </p:nvSpPr>
        <p:spPr>
          <a:xfrm>
            <a:off x="3539875" y="5823988"/>
            <a:ext cx="2310600" cy="939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SandLogic Internships 2021</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n" sz="1300" u="none" cap="none" strike="noStrike">
                <a:solidFill>
                  <a:schemeClr val="dk1"/>
                </a:solidFill>
                <a:latin typeface="Arial"/>
                <a:ea typeface="Arial"/>
                <a:cs typeface="Arial"/>
                <a:sym typeface="Arial"/>
              </a:rPr>
              <a:t>2 students</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1"/>
          <p:cNvSpPr txBox="1"/>
          <p:nvPr>
            <p:ph idx="4294967295" type="ctrTitle"/>
          </p:nvPr>
        </p:nvSpPr>
        <p:spPr>
          <a:xfrm>
            <a:off x="2143200" y="5793925"/>
            <a:ext cx="4857600" cy="864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A7D86D"/>
              </a:buClr>
              <a:buSzPts val="4800"/>
              <a:buFont typeface="Poppins"/>
              <a:buNone/>
            </a:pPr>
            <a:r>
              <a:rPr b="1" i="0" lang="en" sz="2400" u="none" cap="none" strike="noStrike">
                <a:solidFill>
                  <a:srgbClr val="434343"/>
                </a:solidFill>
                <a:latin typeface="Poppins"/>
                <a:ea typeface="Poppins"/>
                <a:cs typeface="Poppins"/>
                <a:sym typeface="Poppins"/>
              </a:rPr>
              <a:t>Smart India Hackathon</a:t>
            </a:r>
            <a:endParaRPr b="1" i="0" sz="2400" u="none" cap="none" strike="noStrike">
              <a:solidFill>
                <a:srgbClr val="434343"/>
              </a:solidFill>
              <a:latin typeface="Poppins"/>
              <a:ea typeface="Poppins"/>
              <a:cs typeface="Poppins"/>
              <a:sym typeface="Poppins"/>
            </a:endParaRPr>
          </a:p>
        </p:txBody>
      </p:sp>
      <p:pic>
        <p:nvPicPr>
          <p:cNvPr id="187" name="Google Shape;187;p11"/>
          <p:cNvPicPr preferRelativeResize="0"/>
          <p:nvPr/>
        </p:nvPicPr>
        <p:blipFill rotWithShape="1">
          <a:blip r:embed="rId3">
            <a:alphaModFix/>
          </a:blip>
          <a:srcRect b="0" l="0" r="0" t="0"/>
          <a:stretch/>
        </p:blipFill>
        <p:spPr>
          <a:xfrm>
            <a:off x="460625" y="172600"/>
            <a:ext cx="8222759" cy="54891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8"/>
          <p:cNvSpPr txBox="1"/>
          <p:nvPr>
            <p:ph idx="4294967295" type="ctrTitle"/>
          </p:nvPr>
        </p:nvSpPr>
        <p:spPr>
          <a:xfrm>
            <a:off x="2806050" y="196550"/>
            <a:ext cx="3531900" cy="600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A7D86D"/>
              </a:buClr>
              <a:buSzPts val="4800"/>
              <a:buFont typeface="Poppins"/>
              <a:buNone/>
            </a:pPr>
            <a:r>
              <a:rPr b="1" i="0" lang="en" sz="3400" u="none" cap="none" strike="noStrike">
                <a:solidFill>
                  <a:srgbClr val="6C63FF"/>
                </a:solidFill>
                <a:latin typeface="Poppins"/>
                <a:ea typeface="Poppins"/>
                <a:cs typeface="Poppins"/>
                <a:sym typeface="Poppins"/>
              </a:rPr>
              <a:t>Events 202</a:t>
            </a:r>
            <a:r>
              <a:rPr lang="en" sz="3400">
                <a:solidFill>
                  <a:srgbClr val="6C63FF"/>
                </a:solidFill>
              </a:rPr>
              <a:t>1</a:t>
            </a:r>
            <a:r>
              <a:rPr b="1" i="0" lang="en" sz="3400" u="none" cap="none" strike="noStrike">
                <a:solidFill>
                  <a:srgbClr val="6C63FF"/>
                </a:solidFill>
                <a:latin typeface="Poppins"/>
                <a:ea typeface="Poppins"/>
                <a:cs typeface="Poppins"/>
                <a:sym typeface="Poppins"/>
              </a:rPr>
              <a:t>-2</a:t>
            </a:r>
            <a:r>
              <a:rPr lang="en" sz="3400">
                <a:solidFill>
                  <a:srgbClr val="6C63FF"/>
                </a:solidFill>
              </a:rPr>
              <a:t>2</a:t>
            </a:r>
            <a:endParaRPr b="1" i="0" sz="3400" u="none" cap="none" strike="noStrike">
              <a:solidFill>
                <a:srgbClr val="6C63FF"/>
              </a:solidFill>
              <a:latin typeface="Poppins"/>
              <a:ea typeface="Poppins"/>
              <a:cs typeface="Poppins"/>
              <a:sym typeface="Poppins"/>
            </a:endParaRPr>
          </a:p>
        </p:txBody>
      </p:sp>
      <p:sp>
        <p:nvSpPr>
          <p:cNvPr id="193" name="Google Shape;193;p18"/>
          <p:cNvSpPr/>
          <p:nvPr/>
        </p:nvSpPr>
        <p:spPr>
          <a:xfrm>
            <a:off x="675750" y="2561425"/>
            <a:ext cx="2179500" cy="802200"/>
          </a:xfrm>
          <a:prstGeom prst="rect">
            <a:avLst/>
          </a:prstGeom>
          <a:noFill/>
          <a:ln cap="flat" cmpd="sng" w="9525">
            <a:solidFill>
              <a:srgbClr val="6C63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OSL Induction</a:t>
            </a:r>
            <a:endParaRPr b="0" i="0" sz="1800" u="none" cap="none" strike="noStrike">
              <a:solidFill>
                <a:srgbClr val="66666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Arial"/>
                <a:ea typeface="Arial"/>
                <a:cs typeface="Arial"/>
                <a:sym typeface="Arial"/>
              </a:rPr>
              <a:t>CS/IS/ME</a:t>
            </a:r>
            <a:endParaRPr b="0" i="0" sz="1000" u="none" cap="none" strike="noStrike">
              <a:solidFill>
                <a:srgbClr val="666666"/>
              </a:solidFill>
              <a:latin typeface="Arial"/>
              <a:ea typeface="Arial"/>
              <a:cs typeface="Arial"/>
              <a:sym typeface="Arial"/>
            </a:endParaRPr>
          </a:p>
        </p:txBody>
      </p:sp>
      <p:sp>
        <p:nvSpPr>
          <p:cNvPr id="194" name="Google Shape;194;p18"/>
          <p:cNvSpPr/>
          <p:nvPr/>
        </p:nvSpPr>
        <p:spPr>
          <a:xfrm>
            <a:off x="612900" y="4771425"/>
            <a:ext cx="2305200" cy="802200"/>
          </a:xfrm>
          <a:prstGeom prst="rect">
            <a:avLst/>
          </a:prstGeom>
          <a:noFill/>
          <a:ln cap="flat" cmpd="sng" w="9525">
            <a:solidFill>
              <a:srgbClr val="6C63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Hacktoberfest</a:t>
            </a:r>
            <a:endParaRPr b="0" i="0" sz="1800" u="none" cap="none" strike="noStrike">
              <a:solidFill>
                <a:srgbClr val="666666"/>
              </a:solidFill>
              <a:latin typeface="Arial"/>
              <a:ea typeface="Arial"/>
              <a:cs typeface="Arial"/>
              <a:sym typeface="Arial"/>
            </a:endParaRPr>
          </a:p>
        </p:txBody>
      </p:sp>
      <p:sp>
        <p:nvSpPr>
          <p:cNvPr id="195" name="Google Shape;195;p18"/>
          <p:cNvSpPr/>
          <p:nvPr/>
        </p:nvSpPr>
        <p:spPr>
          <a:xfrm>
            <a:off x="675750" y="3651950"/>
            <a:ext cx="2179500" cy="802200"/>
          </a:xfrm>
          <a:prstGeom prst="rect">
            <a:avLst/>
          </a:prstGeom>
          <a:noFill/>
          <a:ln cap="flat" cmpd="sng" w="9525">
            <a:solidFill>
              <a:srgbClr val="6C63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Make Your Mark</a:t>
            </a:r>
            <a:endParaRPr b="0" i="0" sz="1800" u="none" cap="none" strike="noStrike">
              <a:solidFill>
                <a:srgbClr val="666666"/>
              </a:solidFill>
              <a:latin typeface="Arial"/>
              <a:ea typeface="Arial"/>
              <a:cs typeface="Arial"/>
              <a:sym typeface="Arial"/>
            </a:endParaRPr>
          </a:p>
        </p:txBody>
      </p:sp>
      <p:sp>
        <p:nvSpPr>
          <p:cNvPr id="196" name="Google Shape;196;p18"/>
          <p:cNvSpPr/>
          <p:nvPr/>
        </p:nvSpPr>
        <p:spPr>
          <a:xfrm>
            <a:off x="6290600" y="2555025"/>
            <a:ext cx="2179500" cy="802200"/>
          </a:xfrm>
          <a:prstGeom prst="rect">
            <a:avLst/>
          </a:prstGeom>
          <a:noFill/>
          <a:ln cap="flat" cmpd="sng" w="9525">
            <a:solidFill>
              <a:srgbClr val="6C63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Hack OnLoad</a:t>
            </a:r>
            <a:endParaRPr b="0" i="0" sz="1800" u="none" cap="none" strike="noStrike">
              <a:solidFill>
                <a:srgbClr val="666666"/>
              </a:solidFill>
              <a:latin typeface="Arial"/>
              <a:ea typeface="Arial"/>
              <a:cs typeface="Arial"/>
              <a:sym typeface="Arial"/>
            </a:endParaRPr>
          </a:p>
        </p:txBody>
      </p:sp>
      <p:sp>
        <p:nvSpPr>
          <p:cNvPr id="197" name="Google Shape;197;p18"/>
          <p:cNvSpPr/>
          <p:nvPr/>
        </p:nvSpPr>
        <p:spPr>
          <a:xfrm>
            <a:off x="3546013" y="3874900"/>
            <a:ext cx="2179500" cy="802200"/>
          </a:xfrm>
          <a:prstGeom prst="rect">
            <a:avLst/>
          </a:prstGeom>
          <a:noFill/>
          <a:ln cap="flat" cmpd="sng" w="9525">
            <a:solidFill>
              <a:srgbClr val="6C63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Event Report System(GoK)</a:t>
            </a:r>
            <a:endParaRPr b="0" i="0" sz="1800" u="none" cap="none" strike="noStrike">
              <a:solidFill>
                <a:srgbClr val="666666"/>
              </a:solidFill>
              <a:latin typeface="Arial"/>
              <a:ea typeface="Arial"/>
              <a:cs typeface="Arial"/>
              <a:sym typeface="Arial"/>
            </a:endParaRPr>
          </a:p>
        </p:txBody>
      </p:sp>
      <p:sp>
        <p:nvSpPr>
          <p:cNvPr id="198" name="Google Shape;198;p18"/>
          <p:cNvSpPr/>
          <p:nvPr/>
        </p:nvSpPr>
        <p:spPr>
          <a:xfrm>
            <a:off x="3546013" y="2830213"/>
            <a:ext cx="2179500" cy="802200"/>
          </a:xfrm>
          <a:prstGeom prst="rect">
            <a:avLst/>
          </a:prstGeom>
          <a:noFill/>
          <a:ln cap="flat" cmpd="sng" w="9525">
            <a:solidFill>
              <a:srgbClr val="6C63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Capture The Flags</a:t>
            </a:r>
            <a:endParaRPr b="0" i="0" sz="1800" u="none" cap="none" strike="noStrike">
              <a:solidFill>
                <a:srgbClr val="666666"/>
              </a:solidFill>
              <a:latin typeface="Arial"/>
              <a:ea typeface="Arial"/>
              <a:cs typeface="Arial"/>
              <a:sym typeface="Arial"/>
            </a:endParaRPr>
          </a:p>
        </p:txBody>
      </p:sp>
      <p:sp>
        <p:nvSpPr>
          <p:cNvPr id="199" name="Google Shape;199;p18"/>
          <p:cNvSpPr/>
          <p:nvPr/>
        </p:nvSpPr>
        <p:spPr>
          <a:xfrm>
            <a:off x="3483175" y="800563"/>
            <a:ext cx="2179500" cy="802200"/>
          </a:xfrm>
          <a:prstGeom prst="rect">
            <a:avLst/>
          </a:prstGeom>
          <a:noFill/>
          <a:ln cap="flat" cmpd="sng" w="9525">
            <a:solidFill>
              <a:srgbClr val="6C63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Open Hack Sprint</a:t>
            </a:r>
            <a:endParaRPr b="0" i="0" sz="1800" u="none" cap="none" strike="noStrike">
              <a:solidFill>
                <a:srgbClr val="666666"/>
              </a:solidFill>
              <a:latin typeface="Arial"/>
              <a:ea typeface="Arial"/>
              <a:cs typeface="Arial"/>
              <a:sym typeface="Arial"/>
            </a:endParaRPr>
          </a:p>
        </p:txBody>
      </p:sp>
      <p:sp>
        <p:nvSpPr>
          <p:cNvPr id="200" name="Google Shape;200;p18"/>
          <p:cNvSpPr/>
          <p:nvPr/>
        </p:nvSpPr>
        <p:spPr>
          <a:xfrm>
            <a:off x="612900" y="5844850"/>
            <a:ext cx="2305200" cy="802200"/>
          </a:xfrm>
          <a:prstGeom prst="rect">
            <a:avLst/>
          </a:prstGeom>
          <a:noFill/>
          <a:ln cap="flat" cmpd="sng" w="9525">
            <a:solidFill>
              <a:srgbClr val="6C63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OSI Conference</a:t>
            </a:r>
            <a:endParaRPr b="0" i="0" sz="1800" u="none" cap="none" strike="noStrike">
              <a:solidFill>
                <a:srgbClr val="666666"/>
              </a:solidFill>
              <a:latin typeface="Arial"/>
              <a:ea typeface="Arial"/>
              <a:cs typeface="Arial"/>
              <a:sym typeface="Arial"/>
            </a:endParaRPr>
          </a:p>
        </p:txBody>
      </p:sp>
      <p:sp>
        <p:nvSpPr>
          <p:cNvPr id="201" name="Google Shape;201;p18"/>
          <p:cNvSpPr/>
          <p:nvPr/>
        </p:nvSpPr>
        <p:spPr>
          <a:xfrm>
            <a:off x="6290600" y="4786500"/>
            <a:ext cx="2179500" cy="802200"/>
          </a:xfrm>
          <a:prstGeom prst="rect">
            <a:avLst/>
          </a:prstGeom>
          <a:noFill/>
          <a:ln cap="flat" cmpd="sng" w="9525">
            <a:solidFill>
              <a:srgbClr val="6C63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Build For Digital India</a:t>
            </a:r>
            <a:endParaRPr b="0" i="0" sz="1800" u="none" cap="none" strike="noStrike">
              <a:solidFill>
                <a:srgbClr val="666666"/>
              </a:solidFill>
              <a:latin typeface="Arial"/>
              <a:ea typeface="Arial"/>
              <a:cs typeface="Arial"/>
              <a:sym typeface="Arial"/>
            </a:endParaRPr>
          </a:p>
        </p:txBody>
      </p:sp>
      <p:sp>
        <p:nvSpPr>
          <p:cNvPr id="202" name="Google Shape;202;p18"/>
          <p:cNvSpPr/>
          <p:nvPr/>
        </p:nvSpPr>
        <p:spPr>
          <a:xfrm>
            <a:off x="6290600" y="1383825"/>
            <a:ext cx="2246100" cy="802200"/>
          </a:xfrm>
          <a:prstGeom prst="rect">
            <a:avLst/>
          </a:prstGeom>
          <a:noFill/>
          <a:ln cap="flat" cmpd="sng" w="9525">
            <a:solidFill>
              <a:srgbClr val="6C63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SIH</a:t>
            </a:r>
            <a:endParaRPr b="0" i="0" sz="1800" u="none" cap="none" strike="noStrike">
              <a:solidFill>
                <a:srgbClr val="666666"/>
              </a:solidFill>
              <a:latin typeface="Arial"/>
              <a:ea typeface="Arial"/>
              <a:cs typeface="Arial"/>
              <a:sym typeface="Arial"/>
            </a:endParaRPr>
          </a:p>
        </p:txBody>
      </p:sp>
      <p:sp>
        <p:nvSpPr>
          <p:cNvPr id="203" name="Google Shape;203;p18"/>
          <p:cNvSpPr/>
          <p:nvPr/>
        </p:nvSpPr>
        <p:spPr>
          <a:xfrm>
            <a:off x="3514600" y="4859875"/>
            <a:ext cx="2179500" cy="802200"/>
          </a:xfrm>
          <a:prstGeom prst="rect">
            <a:avLst/>
          </a:prstGeom>
          <a:noFill/>
          <a:ln cap="flat" cmpd="sng" w="9525">
            <a:solidFill>
              <a:srgbClr val="6C63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GSoC Sessions</a:t>
            </a:r>
            <a:endParaRPr b="0" i="0" sz="1800" u="none" cap="none" strike="noStrike">
              <a:solidFill>
                <a:srgbClr val="666666"/>
              </a:solidFill>
              <a:latin typeface="Arial"/>
              <a:ea typeface="Arial"/>
              <a:cs typeface="Arial"/>
              <a:sym typeface="Arial"/>
            </a:endParaRPr>
          </a:p>
        </p:txBody>
      </p:sp>
      <p:sp>
        <p:nvSpPr>
          <p:cNvPr id="204" name="Google Shape;204;p18"/>
          <p:cNvSpPr/>
          <p:nvPr/>
        </p:nvSpPr>
        <p:spPr>
          <a:xfrm>
            <a:off x="6290600" y="3651950"/>
            <a:ext cx="2179500" cy="802200"/>
          </a:xfrm>
          <a:prstGeom prst="rect">
            <a:avLst/>
          </a:prstGeom>
          <a:noFill/>
          <a:ln cap="flat" cmpd="sng" w="9525">
            <a:solidFill>
              <a:srgbClr val="6C63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Reporting System</a:t>
            </a:r>
            <a:endParaRPr b="0" i="0" sz="1800" u="none" cap="none" strike="noStrike">
              <a:solidFill>
                <a:srgbClr val="666666"/>
              </a:solidFill>
              <a:latin typeface="Arial"/>
              <a:ea typeface="Arial"/>
              <a:cs typeface="Arial"/>
              <a:sym typeface="Arial"/>
            </a:endParaRPr>
          </a:p>
        </p:txBody>
      </p:sp>
      <p:sp>
        <p:nvSpPr>
          <p:cNvPr id="205" name="Google Shape;205;p18"/>
          <p:cNvSpPr/>
          <p:nvPr/>
        </p:nvSpPr>
        <p:spPr>
          <a:xfrm>
            <a:off x="675750" y="1418425"/>
            <a:ext cx="2179500" cy="802200"/>
          </a:xfrm>
          <a:prstGeom prst="rect">
            <a:avLst/>
          </a:prstGeom>
          <a:noFill/>
          <a:ln cap="flat" cmpd="sng" w="9525">
            <a:solidFill>
              <a:srgbClr val="6C63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Open Source Day</a:t>
            </a:r>
            <a:endParaRPr b="0" i="0" sz="1800" u="none" cap="none" strike="noStrike">
              <a:solidFill>
                <a:srgbClr val="666666"/>
              </a:solidFill>
              <a:latin typeface="Arial"/>
              <a:ea typeface="Arial"/>
              <a:cs typeface="Arial"/>
              <a:sym typeface="Arial"/>
            </a:endParaRPr>
          </a:p>
        </p:txBody>
      </p:sp>
      <p:sp>
        <p:nvSpPr>
          <p:cNvPr id="206" name="Google Shape;206;p18"/>
          <p:cNvSpPr/>
          <p:nvPr/>
        </p:nvSpPr>
        <p:spPr>
          <a:xfrm>
            <a:off x="6290600" y="5844850"/>
            <a:ext cx="2179500" cy="802200"/>
          </a:xfrm>
          <a:prstGeom prst="rect">
            <a:avLst/>
          </a:prstGeom>
          <a:noFill/>
          <a:ln cap="flat" cmpd="sng" w="9525">
            <a:solidFill>
              <a:srgbClr val="6C63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E-Yantra</a:t>
            </a:r>
            <a:endParaRPr b="0" i="0" sz="1800" u="none" cap="none" strike="noStrike">
              <a:solidFill>
                <a:srgbClr val="666666"/>
              </a:solidFill>
              <a:latin typeface="Arial"/>
              <a:ea typeface="Arial"/>
              <a:cs typeface="Arial"/>
              <a:sym typeface="Arial"/>
            </a:endParaRPr>
          </a:p>
        </p:txBody>
      </p:sp>
      <p:sp>
        <p:nvSpPr>
          <p:cNvPr id="207" name="Google Shape;207;p18"/>
          <p:cNvSpPr/>
          <p:nvPr/>
        </p:nvSpPr>
        <p:spPr>
          <a:xfrm>
            <a:off x="3546025" y="5844850"/>
            <a:ext cx="2179500" cy="802200"/>
          </a:xfrm>
          <a:prstGeom prst="rect">
            <a:avLst/>
          </a:prstGeom>
          <a:noFill/>
          <a:ln cap="flat" cmpd="sng" w="9525">
            <a:solidFill>
              <a:srgbClr val="6C63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CodeWars</a:t>
            </a:r>
            <a:endParaRPr b="0" i="0" sz="1800" u="none" cap="none" strike="noStrike">
              <a:solidFill>
                <a:srgbClr val="666666"/>
              </a:solidFill>
              <a:latin typeface="Arial"/>
              <a:ea typeface="Arial"/>
              <a:cs typeface="Arial"/>
              <a:sym typeface="Arial"/>
            </a:endParaRPr>
          </a:p>
        </p:txBody>
      </p:sp>
      <p:sp>
        <p:nvSpPr>
          <p:cNvPr id="208" name="Google Shape;208;p18"/>
          <p:cNvSpPr/>
          <p:nvPr/>
        </p:nvSpPr>
        <p:spPr>
          <a:xfrm>
            <a:off x="6290600" y="323550"/>
            <a:ext cx="2246100" cy="802200"/>
          </a:xfrm>
          <a:prstGeom prst="rect">
            <a:avLst/>
          </a:prstGeom>
          <a:noFill/>
          <a:ln cap="flat" cmpd="sng" w="9525">
            <a:solidFill>
              <a:srgbClr val="6C63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TiE PitchFest</a:t>
            </a:r>
            <a:endParaRPr b="0" i="0" sz="1800" u="none" cap="none" strike="noStrike">
              <a:solidFill>
                <a:srgbClr val="666666"/>
              </a:solidFill>
              <a:latin typeface="Arial"/>
              <a:ea typeface="Arial"/>
              <a:cs typeface="Arial"/>
              <a:sym typeface="Arial"/>
            </a:endParaRPr>
          </a:p>
        </p:txBody>
      </p:sp>
      <p:sp>
        <p:nvSpPr>
          <p:cNvPr id="209" name="Google Shape;209;p18"/>
          <p:cNvSpPr/>
          <p:nvPr/>
        </p:nvSpPr>
        <p:spPr>
          <a:xfrm>
            <a:off x="675750" y="351425"/>
            <a:ext cx="2179500" cy="802200"/>
          </a:xfrm>
          <a:prstGeom prst="rect">
            <a:avLst/>
          </a:prstGeom>
          <a:noFill/>
          <a:ln cap="flat" cmpd="sng" w="9525">
            <a:solidFill>
              <a:srgbClr val="6C63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rgbClr val="666666"/>
                </a:solidFill>
              </a:rPr>
              <a:t> 	iNeuron.ai</a:t>
            </a:r>
            <a:endParaRPr b="0" i="0" sz="1800" u="none" cap="none" strike="noStrike">
              <a:solidFill>
                <a:srgbClr val="666666"/>
              </a:solidFill>
              <a:latin typeface="Arial"/>
              <a:ea typeface="Arial"/>
              <a:cs typeface="Arial"/>
              <a:sym typeface="Arial"/>
            </a:endParaRPr>
          </a:p>
        </p:txBody>
      </p:sp>
      <p:sp>
        <p:nvSpPr>
          <p:cNvPr id="210" name="Google Shape;210;p18"/>
          <p:cNvSpPr/>
          <p:nvPr/>
        </p:nvSpPr>
        <p:spPr>
          <a:xfrm>
            <a:off x="3546013" y="1785550"/>
            <a:ext cx="2179500" cy="802200"/>
          </a:xfrm>
          <a:prstGeom prst="rect">
            <a:avLst/>
          </a:prstGeom>
          <a:noFill/>
          <a:ln cap="flat" cmpd="sng" w="9525">
            <a:solidFill>
              <a:srgbClr val="6C63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KPMG Ideation challenge</a:t>
            </a:r>
            <a:endParaRPr b="0" i="0" sz="1800" u="none" cap="none" strike="noStrike">
              <a:solidFill>
                <a:srgbClr val="666666"/>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3"/>
          <p:cNvSpPr txBox="1"/>
          <p:nvPr>
            <p:ph idx="4294967295" type="ctrTitle"/>
          </p:nvPr>
        </p:nvSpPr>
        <p:spPr>
          <a:xfrm>
            <a:off x="1314300" y="5666925"/>
            <a:ext cx="6515400" cy="864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A7D86D"/>
              </a:buClr>
              <a:buSzPts val="4800"/>
              <a:buFont typeface="Poppins"/>
              <a:buNone/>
            </a:pPr>
            <a:r>
              <a:rPr b="1" i="0" lang="en" sz="2400" u="none" cap="none" strike="noStrike">
                <a:solidFill>
                  <a:srgbClr val="434343"/>
                </a:solidFill>
                <a:latin typeface="Poppins"/>
                <a:ea typeface="Poppins"/>
                <a:cs typeface="Poppins"/>
                <a:sym typeface="Poppins"/>
              </a:rPr>
              <a:t>Make Your Mark - Talk and hands-on session on Resume and Portfolio building</a:t>
            </a:r>
            <a:endParaRPr b="1" i="0" sz="2400" u="none" cap="none" strike="noStrike">
              <a:solidFill>
                <a:srgbClr val="434343"/>
              </a:solidFill>
              <a:latin typeface="Poppins"/>
              <a:ea typeface="Poppins"/>
              <a:cs typeface="Poppins"/>
              <a:sym typeface="Poppins"/>
            </a:endParaRPr>
          </a:p>
        </p:txBody>
      </p:sp>
      <p:pic>
        <p:nvPicPr>
          <p:cNvPr id="216" name="Google Shape;216;p13"/>
          <p:cNvPicPr preferRelativeResize="0"/>
          <p:nvPr/>
        </p:nvPicPr>
        <p:blipFill rotWithShape="1">
          <a:blip r:embed="rId3">
            <a:alphaModFix/>
          </a:blip>
          <a:srcRect b="0" l="0" r="0" t="0"/>
          <a:stretch/>
        </p:blipFill>
        <p:spPr>
          <a:xfrm>
            <a:off x="2054675" y="575750"/>
            <a:ext cx="6604002" cy="3343925"/>
          </a:xfrm>
          <a:prstGeom prst="rect">
            <a:avLst/>
          </a:prstGeom>
          <a:noFill/>
          <a:ln>
            <a:noFill/>
          </a:ln>
        </p:spPr>
      </p:pic>
      <p:pic>
        <p:nvPicPr>
          <p:cNvPr id="217" name="Google Shape;217;p13"/>
          <p:cNvPicPr preferRelativeResize="0"/>
          <p:nvPr/>
        </p:nvPicPr>
        <p:blipFill rotWithShape="1">
          <a:blip r:embed="rId4">
            <a:alphaModFix/>
          </a:blip>
          <a:srcRect b="0" l="0" r="0" t="0"/>
          <a:stretch/>
        </p:blipFill>
        <p:spPr>
          <a:xfrm>
            <a:off x="359825" y="2051650"/>
            <a:ext cx="3451699" cy="3451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14"/>
          <p:cNvPicPr preferRelativeResize="0"/>
          <p:nvPr/>
        </p:nvPicPr>
        <p:blipFill rotWithShape="1">
          <a:blip r:embed="rId3">
            <a:alphaModFix/>
          </a:blip>
          <a:srcRect b="0" l="0" r="0" t="0"/>
          <a:stretch/>
        </p:blipFill>
        <p:spPr>
          <a:xfrm>
            <a:off x="4424170" y="3850400"/>
            <a:ext cx="4643630" cy="2614199"/>
          </a:xfrm>
          <a:prstGeom prst="rect">
            <a:avLst/>
          </a:prstGeom>
          <a:noFill/>
          <a:ln>
            <a:noFill/>
          </a:ln>
        </p:spPr>
      </p:pic>
      <p:pic>
        <p:nvPicPr>
          <p:cNvPr id="223" name="Google Shape;223;p14"/>
          <p:cNvPicPr preferRelativeResize="0"/>
          <p:nvPr/>
        </p:nvPicPr>
        <p:blipFill rotWithShape="1">
          <a:blip r:embed="rId4">
            <a:alphaModFix/>
          </a:blip>
          <a:srcRect b="7432" l="0" r="0" t="0"/>
          <a:stretch/>
        </p:blipFill>
        <p:spPr>
          <a:xfrm>
            <a:off x="201900" y="3621800"/>
            <a:ext cx="4088476" cy="3052776"/>
          </a:xfrm>
          <a:prstGeom prst="rect">
            <a:avLst/>
          </a:prstGeom>
          <a:noFill/>
          <a:ln>
            <a:noFill/>
          </a:ln>
        </p:spPr>
      </p:pic>
      <p:pic>
        <p:nvPicPr>
          <p:cNvPr id="224" name="Google Shape;224;p14"/>
          <p:cNvPicPr preferRelativeResize="0"/>
          <p:nvPr/>
        </p:nvPicPr>
        <p:blipFill rotWithShape="1">
          <a:blip r:embed="rId5">
            <a:alphaModFix/>
          </a:blip>
          <a:srcRect b="0" l="0" r="0" t="0"/>
          <a:stretch/>
        </p:blipFill>
        <p:spPr>
          <a:xfrm>
            <a:off x="201900" y="102725"/>
            <a:ext cx="4036954" cy="2692651"/>
          </a:xfrm>
          <a:prstGeom prst="rect">
            <a:avLst/>
          </a:prstGeom>
          <a:noFill/>
          <a:ln>
            <a:noFill/>
          </a:ln>
        </p:spPr>
      </p:pic>
      <p:sp>
        <p:nvSpPr>
          <p:cNvPr id="225" name="Google Shape;225;p14"/>
          <p:cNvSpPr txBox="1"/>
          <p:nvPr/>
        </p:nvSpPr>
        <p:spPr>
          <a:xfrm>
            <a:off x="5445500" y="3035600"/>
            <a:ext cx="2778300" cy="44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Hacktoberfest </a:t>
            </a:r>
            <a:endParaRPr b="1" i="0" sz="1800" u="none" cap="none" strike="noStrike">
              <a:solidFill>
                <a:srgbClr val="000000"/>
              </a:solidFill>
              <a:latin typeface="Arial"/>
              <a:ea typeface="Arial"/>
              <a:cs typeface="Arial"/>
              <a:sym typeface="Arial"/>
            </a:endParaRPr>
          </a:p>
        </p:txBody>
      </p:sp>
      <p:sp>
        <p:nvSpPr>
          <p:cNvPr id="226" name="Google Shape;226;p14"/>
          <p:cNvSpPr txBox="1"/>
          <p:nvPr/>
        </p:nvSpPr>
        <p:spPr>
          <a:xfrm>
            <a:off x="789650" y="3064975"/>
            <a:ext cx="2637300" cy="50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Arial"/>
                <a:ea typeface="Arial"/>
                <a:cs typeface="Arial"/>
                <a:sym typeface="Arial"/>
              </a:rPr>
              <a:t>IOT Workshop</a:t>
            </a:r>
            <a:endParaRPr b="1" i="0" sz="1900" u="none" cap="none" strike="noStrike">
              <a:solidFill>
                <a:srgbClr val="000000"/>
              </a:solidFill>
              <a:latin typeface="Arial"/>
              <a:ea typeface="Arial"/>
              <a:cs typeface="Arial"/>
              <a:sym typeface="Arial"/>
            </a:endParaRPr>
          </a:p>
        </p:txBody>
      </p:sp>
      <p:pic>
        <p:nvPicPr>
          <p:cNvPr id="227" name="Google Shape;227;p14"/>
          <p:cNvPicPr preferRelativeResize="0"/>
          <p:nvPr/>
        </p:nvPicPr>
        <p:blipFill rotWithShape="1">
          <a:blip r:embed="rId6">
            <a:alphaModFix/>
          </a:blip>
          <a:srcRect b="0" l="0" r="0" t="0"/>
          <a:stretch/>
        </p:blipFill>
        <p:spPr>
          <a:xfrm>
            <a:off x="4805450" y="116350"/>
            <a:ext cx="4088473" cy="26926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15"/>
          <p:cNvPicPr preferRelativeResize="0"/>
          <p:nvPr/>
        </p:nvPicPr>
        <p:blipFill rotWithShape="1">
          <a:blip r:embed="rId3">
            <a:alphaModFix/>
          </a:blip>
          <a:srcRect b="0" l="0" r="0" t="0"/>
          <a:stretch/>
        </p:blipFill>
        <p:spPr>
          <a:xfrm>
            <a:off x="4762600" y="3646330"/>
            <a:ext cx="4158976" cy="3119246"/>
          </a:xfrm>
          <a:prstGeom prst="rect">
            <a:avLst/>
          </a:prstGeom>
          <a:noFill/>
          <a:ln>
            <a:noFill/>
          </a:ln>
        </p:spPr>
      </p:pic>
      <p:pic>
        <p:nvPicPr>
          <p:cNvPr id="233" name="Google Shape;233;p15"/>
          <p:cNvPicPr preferRelativeResize="0"/>
          <p:nvPr/>
        </p:nvPicPr>
        <p:blipFill rotWithShape="1">
          <a:blip r:embed="rId4">
            <a:alphaModFix/>
          </a:blip>
          <a:srcRect b="4751" l="0" r="0" t="0"/>
          <a:stretch/>
        </p:blipFill>
        <p:spPr>
          <a:xfrm>
            <a:off x="4958288" y="168450"/>
            <a:ext cx="4006576" cy="2862000"/>
          </a:xfrm>
          <a:prstGeom prst="rect">
            <a:avLst/>
          </a:prstGeom>
          <a:noFill/>
          <a:ln>
            <a:noFill/>
          </a:ln>
        </p:spPr>
      </p:pic>
      <p:pic>
        <p:nvPicPr>
          <p:cNvPr id="234" name="Google Shape;234;p15"/>
          <p:cNvPicPr preferRelativeResize="0"/>
          <p:nvPr/>
        </p:nvPicPr>
        <p:blipFill rotWithShape="1">
          <a:blip r:embed="rId5">
            <a:alphaModFix/>
          </a:blip>
          <a:srcRect b="0" l="0" r="0" t="0"/>
          <a:stretch/>
        </p:blipFill>
        <p:spPr>
          <a:xfrm>
            <a:off x="251325" y="3646329"/>
            <a:ext cx="4158976" cy="3119247"/>
          </a:xfrm>
          <a:prstGeom prst="rect">
            <a:avLst/>
          </a:prstGeom>
          <a:noFill/>
          <a:ln>
            <a:noFill/>
          </a:ln>
        </p:spPr>
      </p:pic>
      <p:sp>
        <p:nvSpPr>
          <p:cNvPr id="235" name="Google Shape;235;p15"/>
          <p:cNvSpPr txBox="1"/>
          <p:nvPr/>
        </p:nvSpPr>
        <p:spPr>
          <a:xfrm>
            <a:off x="1136463" y="3164175"/>
            <a:ext cx="2703000" cy="41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WebVR workshop</a:t>
            </a:r>
            <a:endParaRPr b="1" i="0" sz="1400" u="none" cap="none" strike="noStrike">
              <a:solidFill>
                <a:srgbClr val="000000"/>
              </a:solidFill>
              <a:latin typeface="Arial"/>
              <a:ea typeface="Arial"/>
              <a:cs typeface="Arial"/>
              <a:sym typeface="Arial"/>
            </a:endParaRPr>
          </a:p>
        </p:txBody>
      </p:sp>
      <p:sp>
        <p:nvSpPr>
          <p:cNvPr id="236" name="Google Shape;236;p15"/>
          <p:cNvSpPr txBox="1"/>
          <p:nvPr/>
        </p:nvSpPr>
        <p:spPr>
          <a:xfrm>
            <a:off x="5474325" y="3128775"/>
            <a:ext cx="2974500" cy="48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Common Voice Sprint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237" name="Google Shape;237;p15"/>
          <p:cNvPicPr preferRelativeResize="0"/>
          <p:nvPr/>
        </p:nvPicPr>
        <p:blipFill rotWithShape="1">
          <a:blip r:embed="rId6">
            <a:alphaModFix/>
          </a:blip>
          <a:srcRect b="19491" l="0" r="0" t="0"/>
          <a:stretch/>
        </p:blipFill>
        <p:spPr>
          <a:xfrm>
            <a:off x="98925" y="168450"/>
            <a:ext cx="4739879" cy="28619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16"/>
          <p:cNvPicPr preferRelativeResize="0"/>
          <p:nvPr/>
        </p:nvPicPr>
        <p:blipFill rotWithShape="1">
          <a:blip r:embed="rId3">
            <a:alphaModFix/>
          </a:blip>
          <a:srcRect b="0" l="0" r="0" t="12334"/>
          <a:stretch/>
        </p:blipFill>
        <p:spPr>
          <a:xfrm>
            <a:off x="151195" y="102600"/>
            <a:ext cx="4640630" cy="2941875"/>
          </a:xfrm>
          <a:prstGeom prst="rect">
            <a:avLst/>
          </a:prstGeom>
          <a:noFill/>
          <a:ln>
            <a:noFill/>
          </a:ln>
        </p:spPr>
      </p:pic>
      <p:pic>
        <p:nvPicPr>
          <p:cNvPr id="243" name="Google Shape;243;p16"/>
          <p:cNvPicPr preferRelativeResize="0"/>
          <p:nvPr/>
        </p:nvPicPr>
        <p:blipFill rotWithShape="1">
          <a:blip r:embed="rId4">
            <a:alphaModFix/>
          </a:blip>
          <a:srcRect b="0" l="0" r="0" t="9362"/>
          <a:stretch/>
        </p:blipFill>
        <p:spPr>
          <a:xfrm>
            <a:off x="4938300" y="102600"/>
            <a:ext cx="3892593" cy="2941874"/>
          </a:xfrm>
          <a:prstGeom prst="rect">
            <a:avLst/>
          </a:prstGeom>
          <a:noFill/>
          <a:ln>
            <a:noFill/>
          </a:ln>
        </p:spPr>
      </p:pic>
      <p:pic>
        <p:nvPicPr>
          <p:cNvPr id="244" name="Google Shape;244;p16"/>
          <p:cNvPicPr preferRelativeResize="0"/>
          <p:nvPr/>
        </p:nvPicPr>
        <p:blipFill rotWithShape="1">
          <a:blip r:embed="rId5">
            <a:alphaModFix/>
          </a:blip>
          <a:srcRect b="14699" l="0" r="0" t="14868"/>
          <a:stretch/>
        </p:blipFill>
        <p:spPr>
          <a:xfrm>
            <a:off x="1916675" y="3318000"/>
            <a:ext cx="5759652" cy="2814624"/>
          </a:xfrm>
          <a:prstGeom prst="rect">
            <a:avLst/>
          </a:prstGeom>
          <a:noFill/>
          <a:ln>
            <a:noFill/>
          </a:ln>
        </p:spPr>
      </p:pic>
      <p:sp>
        <p:nvSpPr>
          <p:cNvPr id="245" name="Google Shape;245;p16"/>
          <p:cNvSpPr txBox="1"/>
          <p:nvPr/>
        </p:nvSpPr>
        <p:spPr>
          <a:xfrm>
            <a:off x="3102250" y="6263575"/>
            <a:ext cx="3388500" cy="4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Open Source Day</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17"/>
          <p:cNvPicPr preferRelativeResize="0"/>
          <p:nvPr/>
        </p:nvPicPr>
        <p:blipFill rotWithShape="1">
          <a:blip r:embed="rId3">
            <a:alphaModFix/>
          </a:blip>
          <a:srcRect b="0" l="0" r="0" t="0"/>
          <a:stretch/>
        </p:blipFill>
        <p:spPr>
          <a:xfrm>
            <a:off x="255463" y="1386500"/>
            <a:ext cx="8633075" cy="4085000"/>
          </a:xfrm>
          <a:prstGeom prst="rect">
            <a:avLst/>
          </a:prstGeom>
          <a:noFill/>
          <a:ln>
            <a:noFill/>
          </a:ln>
        </p:spPr>
      </p:pic>
      <p:sp>
        <p:nvSpPr>
          <p:cNvPr id="251" name="Google Shape;251;p17"/>
          <p:cNvSpPr txBox="1"/>
          <p:nvPr>
            <p:ph idx="4294967295" type="ctrTitle"/>
          </p:nvPr>
        </p:nvSpPr>
        <p:spPr>
          <a:xfrm>
            <a:off x="2143200" y="5793925"/>
            <a:ext cx="4857600" cy="864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A7D86D"/>
              </a:buClr>
              <a:buSzPts val="4800"/>
              <a:buFont typeface="Poppins"/>
              <a:buNone/>
            </a:pPr>
            <a:r>
              <a:rPr b="1" i="0" lang="en" sz="2400" u="none" cap="none" strike="noStrike">
                <a:solidFill>
                  <a:srgbClr val="434343"/>
                </a:solidFill>
                <a:latin typeface="Poppins"/>
                <a:ea typeface="Poppins"/>
                <a:cs typeface="Poppins"/>
                <a:sym typeface="Poppins"/>
              </a:rPr>
              <a:t>O</a:t>
            </a:r>
            <a:r>
              <a:rPr lang="en" sz="2400">
                <a:solidFill>
                  <a:srgbClr val="434343"/>
                </a:solidFill>
              </a:rPr>
              <a:t>pen Source Day</a:t>
            </a:r>
            <a:endParaRPr b="1" i="0" sz="2400" u="none" cap="none" strike="noStrike">
              <a:solidFill>
                <a:srgbClr val="434343"/>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9"/>
          <p:cNvSpPr txBox="1"/>
          <p:nvPr/>
        </p:nvSpPr>
        <p:spPr>
          <a:xfrm>
            <a:off x="2991250" y="0"/>
            <a:ext cx="3241500" cy="153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rgbClr val="6C63FF"/>
                </a:solidFill>
                <a:latin typeface="Poppins"/>
                <a:ea typeface="Poppins"/>
                <a:cs typeface="Poppins"/>
                <a:sym typeface="Poppins"/>
              </a:rPr>
              <a:t>Upcoming Events</a:t>
            </a:r>
            <a:endParaRPr b="1" i="0" sz="4400" u="none" cap="none" strike="noStrike">
              <a:solidFill>
                <a:srgbClr val="6C63FF"/>
              </a:solidFill>
              <a:latin typeface="Poppins"/>
              <a:ea typeface="Poppins"/>
              <a:cs typeface="Poppins"/>
              <a:sym typeface="Poppins"/>
            </a:endParaRPr>
          </a:p>
        </p:txBody>
      </p:sp>
      <p:sp>
        <p:nvSpPr>
          <p:cNvPr id="257" name="Google Shape;257;p19"/>
          <p:cNvSpPr txBox="1"/>
          <p:nvPr/>
        </p:nvSpPr>
        <p:spPr>
          <a:xfrm>
            <a:off x="250150" y="1865625"/>
            <a:ext cx="8661000" cy="47028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chemeClr val="dk2"/>
              </a:buClr>
              <a:buSzPts val="2400"/>
              <a:buFont typeface="Arial"/>
              <a:buChar char="●"/>
            </a:pPr>
            <a:r>
              <a:rPr b="0" i="0" lang="en" sz="2400" u="none" cap="none" strike="noStrike">
                <a:solidFill>
                  <a:schemeClr val="dk2"/>
                </a:solidFill>
                <a:latin typeface="Arial"/>
                <a:ea typeface="Arial"/>
                <a:cs typeface="Arial"/>
                <a:sym typeface="Arial"/>
              </a:rPr>
              <a:t>Open Source Day - 202</a:t>
            </a:r>
            <a:r>
              <a:rPr lang="en" sz="2400">
                <a:solidFill>
                  <a:schemeClr val="dk2"/>
                </a:solidFill>
              </a:rPr>
              <a:t>2</a:t>
            </a:r>
            <a:r>
              <a:rPr b="0" i="0" lang="en" sz="2400" u="none" cap="none" strike="noStrike">
                <a:solidFill>
                  <a:schemeClr val="dk2"/>
                </a:solidFill>
                <a:latin typeface="Arial"/>
                <a:ea typeface="Arial"/>
                <a:cs typeface="Arial"/>
                <a:sym typeface="Arial"/>
              </a:rPr>
              <a:t>  </a:t>
            </a:r>
            <a:endParaRPr b="0" i="0" sz="2400" u="none" cap="none" strike="noStrike">
              <a:solidFill>
                <a:schemeClr val="dk2"/>
              </a:solidFill>
              <a:latin typeface="Arial"/>
              <a:ea typeface="Arial"/>
              <a:cs typeface="Arial"/>
              <a:sym typeface="Arial"/>
            </a:endParaRPr>
          </a:p>
          <a:p>
            <a:pPr indent="-381000" lvl="0" marL="457200" marR="0" rtl="0" algn="l">
              <a:lnSpc>
                <a:spcPct val="150000"/>
              </a:lnSpc>
              <a:spcBef>
                <a:spcPts val="1000"/>
              </a:spcBef>
              <a:spcAft>
                <a:spcPts val="0"/>
              </a:spcAft>
              <a:buClr>
                <a:schemeClr val="dk2"/>
              </a:buClr>
              <a:buSzPts val="2400"/>
              <a:buFont typeface="Arial"/>
              <a:buChar char="●"/>
            </a:pPr>
            <a:r>
              <a:rPr b="0" i="0" lang="en" sz="2400" u="none" cap="none" strike="noStrike">
                <a:solidFill>
                  <a:schemeClr val="dk2"/>
                </a:solidFill>
                <a:latin typeface="Arial"/>
                <a:ea typeface="Arial"/>
                <a:cs typeface="Arial"/>
                <a:sym typeface="Arial"/>
              </a:rPr>
              <a:t>Google Summer of Code 2022</a:t>
            </a:r>
            <a:endParaRPr b="0" i="0" sz="2400" u="none" cap="none" strike="noStrike">
              <a:solidFill>
                <a:schemeClr val="dk2"/>
              </a:solidFill>
              <a:latin typeface="Arial"/>
              <a:ea typeface="Arial"/>
              <a:cs typeface="Arial"/>
              <a:sym typeface="Arial"/>
            </a:endParaRPr>
          </a:p>
          <a:p>
            <a:pPr indent="-381000" lvl="0" marL="457200" rtl="0" algn="l">
              <a:lnSpc>
                <a:spcPct val="115000"/>
              </a:lnSpc>
              <a:spcBef>
                <a:spcPts val="0"/>
              </a:spcBef>
              <a:spcAft>
                <a:spcPts val="0"/>
              </a:spcAft>
              <a:buClr>
                <a:schemeClr val="dk2"/>
              </a:buClr>
              <a:buSzPts val="2400"/>
              <a:buChar char="●"/>
            </a:pPr>
            <a:r>
              <a:rPr lang="en" sz="2400">
                <a:solidFill>
                  <a:schemeClr val="dk2"/>
                </a:solidFill>
              </a:rPr>
              <a:t>Hack-on-Load 3.0</a:t>
            </a:r>
            <a:endParaRPr b="0" i="0" sz="2400" u="none" cap="none" strike="noStrike">
              <a:solidFill>
                <a:schemeClr val="dk2"/>
              </a:solidFill>
              <a:latin typeface="Arial"/>
              <a:ea typeface="Arial"/>
              <a:cs typeface="Arial"/>
              <a:sym typeface="Arial"/>
            </a:endParaRPr>
          </a:p>
          <a:p>
            <a:pPr indent="-381000" lvl="0" marL="457200" marR="0" rtl="0" algn="l">
              <a:lnSpc>
                <a:spcPct val="115000"/>
              </a:lnSpc>
              <a:spcBef>
                <a:spcPts val="1000"/>
              </a:spcBef>
              <a:spcAft>
                <a:spcPts val="0"/>
              </a:spcAft>
              <a:buClr>
                <a:schemeClr val="dk2"/>
              </a:buClr>
              <a:buSzPts val="2400"/>
              <a:buFont typeface="Arial"/>
              <a:buChar char="●"/>
            </a:pPr>
            <a:r>
              <a:rPr b="0" i="0" lang="en" sz="2400" u="none" cap="none" strike="noStrike">
                <a:solidFill>
                  <a:schemeClr val="dk2"/>
                </a:solidFill>
                <a:latin typeface="Arial"/>
                <a:ea typeface="Arial"/>
                <a:cs typeface="Arial"/>
                <a:sym typeface="Arial"/>
              </a:rPr>
              <a:t>Hacktoberfest</a:t>
            </a:r>
            <a:endParaRPr b="0" i="0" sz="2400" u="none" cap="none" strike="noStrike">
              <a:solidFill>
                <a:schemeClr val="dk2"/>
              </a:solidFill>
              <a:latin typeface="Arial"/>
              <a:ea typeface="Arial"/>
              <a:cs typeface="Arial"/>
              <a:sym typeface="Arial"/>
            </a:endParaRPr>
          </a:p>
          <a:p>
            <a:pPr indent="-381000" lvl="0" marL="457200" marR="0" rtl="0" algn="l">
              <a:lnSpc>
                <a:spcPct val="100000"/>
              </a:lnSpc>
              <a:spcBef>
                <a:spcPts val="1000"/>
              </a:spcBef>
              <a:spcAft>
                <a:spcPts val="0"/>
              </a:spcAft>
              <a:buClr>
                <a:schemeClr val="dk2"/>
              </a:buClr>
              <a:buSzPts val="2400"/>
              <a:buFont typeface="Arial"/>
              <a:buChar char="●"/>
            </a:pPr>
            <a:r>
              <a:rPr b="0" i="0" lang="en" sz="2400" u="none" cap="none" strike="noStrike">
                <a:solidFill>
                  <a:schemeClr val="dk2"/>
                </a:solidFill>
                <a:latin typeface="Arial"/>
                <a:ea typeface="Arial"/>
                <a:cs typeface="Arial"/>
                <a:sym typeface="Arial"/>
              </a:rPr>
              <a:t>Open Source India</a:t>
            </a:r>
            <a:endParaRPr b="0" i="0" sz="2400" u="none" cap="none" strike="noStrike">
              <a:solidFill>
                <a:schemeClr val="dk2"/>
              </a:solidFill>
              <a:latin typeface="Arial"/>
              <a:ea typeface="Arial"/>
              <a:cs typeface="Arial"/>
              <a:sym typeface="Arial"/>
            </a:endParaRPr>
          </a:p>
          <a:p>
            <a:pPr indent="-381000" lvl="0" marL="457200" marR="0" rtl="0" algn="l">
              <a:lnSpc>
                <a:spcPct val="100000"/>
              </a:lnSpc>
              <a:spcBef>
                <a:spcPts val="1000"/>
              </a:spcBef>
              <a:spcAft>
                <a:spcPts val="0"/>
              </a:spcAft>
              <a:buClr>
                <a:schemeClr val="dk2"/>
              </a:buClr>
              <a:buSzPts val="2400"/>
              <a:buFont typeface="Arial"/>
              <a:buChar char="●"/>
            </a:pPr>
            <a:r>
              <a:rPr b="0" i="0" lang="en" sz="2400" u="none" cap="none" strike="noStrike">
                <a:solidFill>
                  <a:schemeClr val="dk2"/>
                </a:solidFill>
                <a:latin typeface="Arial"/>
                <a:ea typeface="Arial"/>
                <a:cs typeface="Arial"/>
                <a:sym typeface="Arial"/>
              </a:rPr>
              <a:t>Capture The Flag Tournament</a:t>
            </a:r>
            <a:endParaRPr b="0" i="0" sz="2400" u="none" cap="none" strike="noStrike">
              <a:solidFill>
                <a:schemeClr val="dk2"/>
              </a:solidFill>
              <a:latin typeface="Arial"/>
              <a:ea typeface="Arial"/>
              <a:cs typeface="Arial"/>
              <a:sym typeface="Arial"/>
            </a:endParaRPr>
          </a:p>
          <a:p>
            <a:pPr indent="-381000" lvl="0" marL="457200" marR="0" rtl="0" algn="l">
              <a:lnSpc>
                <a:spcPct val="100000"/>
              </a:lnSpc>
              <a:spcBef>
                <a:spcPts val="1000"/>
              </a:spcBef>
              <a:spcAft>
                <a:spcPts val="0"/>
              </a:spcAft>
              <a:buClr>
                <a:schemeClr val="dk2"/>
              </a:buClr>
              <a:buSzPts val="2400"/>
              <a:buFont typeface="Arial"/>
              <a:buChar char="●"/>
            </a:pPr>
            <a:r>
              <a:rPr b="0" i="0" lang="en" sz="2400" u="none" cap="none" strike="noStrike">
                <a:solidFill>
                  <a:schemeClr val="dk2"/>
                </a:solidFill>
                <a:latin typeface="Arial"/>
                <a:ea typeface="Arial"/>
                <a:cs typeface="Arial"/>
                <a:sym typeface="Arial"/>
              </a:rPr>
              <a:t>S</a:t>
            </a:r>
            <a:r>
              <a:rPr lang="en" sz="2400">
                <a:solidFill>
                  <a:schemeClr val="dk2"/>
                </a:solidFill>
              </a:rPr>
              <a:t>mart India Hackathon</a:t>
            </a:r>
            <a:endParaRPr b="0" i="0" sz="2400" u="none" cap="none" strike="noStrike">
              <a:solidFill>
                <a:schemeClr val="dk2"/>
              </a:solidFill>
              <a:latin typeface="Arial"/>
              <a:ea typeface="Arial"/>
              <a:cs typeface="Arial"/>
              <a:sym typeface="Arial"/>
            </a:endParaRPr>
          </a:p>
          <a:p>
            <a:pPr indent="-381000" lvl="0" marL="457200" rtl="0" algn="l">
              <a:spcBef>
                <a:spcPts val="1000"/>
              </a:spcBef>
              <a:spcAft>
                <a:spcPts val="0"/>
              </a:spcAft>
              <a:buClr>
                <a:schemeClr val="dk2"/>
              </a:buClr>
              <a:buSzPts val="2400"/>
              <a:buChar char="●"/>
            </a:pPr>
            <a:r>
              <a:rPr lang="en" sz="2400">
                <a:solidFill>
                  <a:schemeClr val="dk2"/>
                </a:solidFill>
              </a:rPr>
              <a:t>Hackrupt - 2.0</a:t>
            </a:r>
            <a:endParaRPr b="0" i="0" sz="2400" u="none" cap="none" strike="noStrike">
              <a:solidFill>
                <a:schemeClr val="dk2"/>
              </a:solidFill>
              <a:latin typeface="Arial"/>
              <a:ea typeface="Arial"/>
              <a:cs typeface="Arial"/>
              <a:sym typeface="Arial"/>
            </a:endParaRPr>
          </a:p>
          <a:p>
            <a:pPr indent="-381000" lvl="0" marL="457200" marR="0" rtl="0" algn="l">
              <a:lnSpc>
                <a:spcPct val="100000"/>
              </a:lnSpc>
              <a:spcBef>
                <a:spcPts val="1000"/>
              </a:spcBef>
              <a:spcAft>
                <a:spcPts val="0"/>
              </a:spcAft>
              <a:buClr>
                <a:schemeClr val="dk2"/>
              </a:buClr>
              <a:buSzPts val="2400"/>
              <a:buFont typeface="Arial"/>
              <a:buChar char="●"/>
            </a:pPr>
            <a:r>
              <a:rPr lang="en" sz="2400">
                <a:solidFill>
                  <a:schemeClr val="dk2"/>
                </a:solidFill>
              </a:rPr>
              <a:t>Open Source Saturdays </a:t>
            </a:r>
            <a:endParaRPr b="0" i="0" sz="2400" u="none" cap="none" strike="noStrike">
              <a:solidFill>
                <a:schemeClr val="dk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21"/>
          <p:cNvPicPr preferRelativeResize="0"/>
          <p:nvPr/>
        </p:nvPicPr>
        <p:blipFill rotWithShape="1">
          <a:blip r:embed="rId3">
            <a:alphaModFix/>
          </a:blip>
          <a:srcRect b="0" l="0" r="0" t="0"/>
          <a:stretch/>
        </p:blipFill>
        <p:spPr>
          <a:xfrm>
            <a:off x="887275" y="830553"/>
            <a:ext cx="7746076" cy="5730625"/>
          </a:xfrm>
          <a:prstGeom prst="rect">
            <a:avLst/>
          </a:prstGeom>
          <a:noFill/>
          <a:ln>
            <a:noFill/>
          </a:ln>
        </p:spPr>
      </p:pic>
      <p:sp>
        <p:nvSpPr>
          <p:cNvPr id="263" name="Google Shape;263;p21"/>
          <p:cNvSpPr txBox="1"/>
          <p:nvPr>
            <p:ph idx="4294967295" type="ctrTitle"/>
          </p:nvPr>
        </p:nvSpPr>
        <p:spPr>
          <a:xfrm>
            <a:off x="1064100" y="1319467"/>
            <a:ext cx="3219000" cy="1386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A7D86D"/>
              </a:buClr>
              <a:buSzPts val="4800"/>
              <a:buFont typeface="Poppins"/>
              <a:buNone/>
            </a:pPr>
            <a:r>
              <a:rPr b="1" i="0" lang="en" sz="4800" u="none" cap="none" strike="noStrike">
                <a:solidFill>
                  <a:srgbClr val="6C63FF"/>
                </a:solidFill>
                <a:latin typeface="Poppins"/>
                <a:ea typeface="Poppins"/>
                <a:cs typeface="Poppins"/>
                <a:sym typeface="Poppins"/>
              </a:rPr>
              <a:t>Benefits</a:t>
            </a:r>
            <a:endParaRPr b="1" i="0" sz="4800" u="none" cap="none" strike="noStrike">
              <a:solidFill>
                <a:srgbClr val="6C63FF"/>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2"/>
          <p:cNvPicPr preferRelativeResize="0"/>
          <p:nvPr/>
        </p:nvPicPr>
        <p:blipFill rotWithShape="1">
          <a:blip r:embed="rId3">
            <a:alphaModFix/>
          </a:blip>
          <a:srcRect b="0" l="0" r="0" t="0"/>
          <a:stretch/>
        </p:blipFill>
        <p:spPr>
          <a:xfrm flipH="1">
            <a:off x="894325" y="0"/>
            <a:ext cx="7355351" cy="5444411"/>
          </a:xfrm>
          <a:prstGeom prst="rect">
            <a:avLst/>
          </a:prstGeom>
          <a:noFill/>
          <a:ln>
            <a:noFill/>
          </a:ln>
        </p:spPr>
      </p:pic>
      <p:sp>
        <p:nvSpPr>
          <p:cNvPr id="74" name="Google Shape;74;p2"/>
          <p:cNvSpPr txBox="1"/>
          <p:nvPr>
            <p:ph idx="4294967295" type="ctrTitle"/>
          </p:nvPr>
        </p:nvSpPr>
        <p:spPr>
          <a:xfrm>
            <a:off x="2085438" y="4497167"/>
            <a:ext cx="4973100" cy="15465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A7D86D"/>
              </a:buClr>
              <a:buSzPts val="4800"/>
              <a:buFont typeface="Poppins"/>
              <a:buNone/>
            </a:pPr>
            <a:r>
              <a:rPr b="1" i="0" lang="en" sz="4800" u="none" cap="none" strike="noStrike">
                <a:solidFill>
                  <a:srgbClr val="6C63FF"/>
                </a:solidFill>
                <a:latin typeface="Poppins"/>
                <a:ea typeface="Poppins"/>
                <a:cs typeface="Poppins"/>
                <a:sym typeface="Poppins"/>
              </a:rPr>
              <a:t>Who are we?</a:t>
            </a:r>
            <a:endParaRPr b="1" i="0" sz="4800" u="none" cap="none" strike="noStrike">
              <a:solidFill>
                <a:srgbClr val="6C63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22"/>
          <p:cNvPicPr preferRelativeResize="0"/>
          <p:nvPr/>
        </p:nvPicPr>
        <p:blipFill rotWithShape="1">
          <a:blip r:embed="rId3">
            <a:alphaModFix/>
          </a:blip>
          <a:srcRect b="-31219" l="-31219" r="-31219" t="-31219"/>
          <a:stretch/>
        </p:blipFill>
        <p:spPr>
          <a:xfrm>
            <a:off x="3" y="924551"/>
            <a:ext cx="2022300" cy="2022300"/>
          </a:xfrm>
          <a:prstGeom prst="ellipse">
            <a:avLst/>
          </a:prstGeom>
          <a:noFill/>
          <a:ln>
            <a:noFill/>
          </a:ln>
        </p:spPr>
      </p:pic>
      <p:pic>
        <p:nvPicPr>
          <p:cNvPr id="269" name="Google Shape;269;p22"/>
          <p:cNvPicPr preferRelativeResize="0"/>
          <p:nvPr/>
        </p:nvPicPr>
        <p:blipFill rotWithShape="1">
          <a:blip r:embed="rId4">
            <a:alphaModFix/>
          </a:blip>
          <a:srcRect b="-1695" l="-1716" r="-1706" t="-1695"/>
          <a:stretch/>
        </p:blipFill>
        <p:spPr>
          <a:xfrm>
            <a:off x="4949145" y="4242200"/>
            <a:ext cx="1544100" cy="1544100"/>
          </a:xfrm>
          <a:prstGeom prst="ellipse">
            <a:avLst/>
          </a:prstGeom>
          <a:noFill/>
          <a:ln>
            <a:noFill/>
          </a:ln>
        </p:spPr>
      </p:pic>
      <p:pic>
        <p:nvPicPr>
          <p:cNvPr id="270" name="Google Shape;270;p22"/>
          <p:cNvPicPr preferRelativeResize="0"/>
          <p:nvPr/>
        </p:nvPicPr>
        <p:blipFill rotWithShape="1">
          <a:blip r:embed="rId5">
            <a:alphaModFix/>
          </a:blip>
          <a:srcRect b="4323" l="-5100" r="-16332" t="-25755"/>
          <a:stretch/>
        </p:blipFill>
        <p:spPr>
          <a:xfrm>
            <a:off x="184307" y="3906499"/>
            <a:ext cx="1879800" cy="1879800"/>
          </a:xfrm>
          <a:prstGeom prst="ellipse">
            <a:avLst/>
          </a:prstGeom>
          <a:noFill/>
          <a:ln>
            <a:noFill/>
          </a:ln>
        </p:spPr>
      </p:pic>
      <p:sp>
        <p:nvSpPr>
          <p:cNvPr id="271" name="Google Shape;271;p22"/>
          <p:cNvSpPr txBox="1"/>
          <p:nvPr/>
        </p:nvSpPr>
        <p:spPr>
          <a:xfrm>
            <a:off x="1790238" y="957894"/>
            <a:ext cx="2022300" cy="578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4285F4"/>
                </a:solidFill>
                <a:latin typeface="Arial"/>
                <a:ea typeface="Arial"/>
                <a:cs typeface="Arial"/>
                <a:sym typeface="Arial"/>
              </a:rPr>
              <a:t>Lecturers</a:t>
            </a:r>
            <a:endParaRPr b="0" i="0" sz="2400" u="none" cap="none" strike="noStrike">
              <a:solidFill>
                <a:srgbClr val="4285F4"/>
              </a:solidFill>
              <a:latin typeface="Arial"/>
              <a:ea typeface="Arial"/>
              <a:cs typeface="Arial"/>
              <a:sym typeface="Arial"/>
            </a:endParaRPr>
          </a:p>
        </p:txBody>
      </p:sp>
      <p:sp>
        <p:nvSpPr>
          <p:cNvPr id="272" name="Google Shape;272;p22"/>
          <p:cNvSpPr txBox="1"/>
          <p:nvPr/>
        </p:nvSpPr>
        <p:spPr>
          <a:xfrm>
            <a:off x="1790238" y="1568288"/>
            <a:ext cx="2022300" cy="1153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800"/>
              <a:buFont typeface="Arial"/>
              <a:buNone/>
            </a:pPr>
            <a:r>
              <a:rPr b="0" i="0" lang="en" sz="1800" u="none" cap="none" strike="noStrike">
                <a:solidFill>
                  <a:srgbClr val="424242"/>
                </a:solidFill>
                <a:latin typeface="Arial"/>
                <a:ea typeface="Arial"/>
                <a:cs typeface="Arial"/>
                <a:sym typeface="Arial"/>
              </a:rPr>
              <a:t>To Monitor progress and provide relevant inputs.</a:t>
            </a:r>
            <a:endParaRPr b="0" i="0" sz="1800" u="none" cap="none" strike="noStrike">
              <a:solidFill>
                <a:srgbClr val="424242"/>
              </a:solidFill>
              <a:latin typeface="Arial"/>
              <a:ea typeface="Arial"/>
              <a:cs typeface="Arial"/>
              <a:sym typeface="Arial"/>
            </a:endParaRPr>
          </a:p>
        </p:txBody>
      </p:sp>
      <p:sp>
        <p:nvSpPr>
          <p:cNvPr id="273" name="Google Shape;273;p22"/>
          <p:cNvSpPr txBox="1"/>
          <p:nvPr/>
        </p:nvSpPr>
        <p:spPr>
          <a:xfrm>
            <a:off x="6686105" y="4053794"/>
            <a:ext cx="2022300" cy="578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4285F4"/>
                </a:solidFill>
                <a:latin typeface="Arial"/>
                <a:ea typeface="Arial"/>
                <a:cs typeface="Arial"/>
                <a:sym typeface="Arial"/>
              </a:rPr>
              <a:t>Alumni</a:t>
            </a:r>
            <a:endParaRPr b="0" i="0" sz="2400" u="none" cap="none" strike="noStrike">
              <a:solidFill>
                <a:srgbClr val="4285F4"/>
              </a:solidFill>
              <a:latin typeface="Arial"/>
              <a:ea typeface="Arial"/>
              <a:cs typeface="Arial"/>
              <a:sym typeface="Arial"/>
            </a:endParaRPr>
          </a:p>
        </p:txBody>
      </p:sp>
      <p:sp>
        <p:nvSpPr>
          <p:cNvPr id="274" name="Google Shape;274;p22"/>
          <p:cNvSpPr txBox="1"/>
          <p:nvPr/>
        </p:nvSpPr>
        <p:spPr>
          <a:xfrm>
            <a:off x="2064091" y="4374232"/>
            <a:ext cx="2022300" cy="578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4285F4"/>
                </a:solidFill>
                <a:latin typeface="Arial"/>
                <a:ea typeface="Arial"/>
                <a:cs typeface="Arial"/>
                <a:sym typeface="Arial"/>
              </a:rPr>
              <a:t>Peer</a:t>
            </a:r>
            <a:endParaRPr b="0" i="0" sz="2400" u="none" cap="none" strike="noStrike">
              <a:solidFill>
                <a:srgbClr val="4285F4"/>
              </a:solidFill>
              <a:latin typeface="Arial"/>
              <a:ea typeface="Arial"/>
              <a:cs typeface="Arial"/>
              <a:sym typeface="Arial"/>
            </a:endParaRPr>
          </a:p>
        </p:txBody>
      </p:sp>
      <p:sp>
        <p:nvSpPr>
          <p:cNvPr id="275" name="Google Shape;275;p22"/>
          <p:cNvSpPr txBox="1"/>
          <p:nvPr/>
        </p:nvSpPr>
        <p:spPr>
          <a:xfrm>
            <a:off x="6532799" y="4800350"/>
            <a:ext cx="2328900" cy="1153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800"/>
              <a:buFont typeface="Arial"/>
              <a:buNone/>
            </a:pPr>
            <a:r>
              <a:rPr b="0" i="0" lang="en" sz="1800" u="none" cap="none" strike="noStrike">
                <a:solidFill>
                  <a:srgbClr val="424242"/>
                </a:solidFill>
                <a:latin typeface="Arial"/>
                <a:ea typeface="Arial"/>
                <a:cs typeface="Arial"/>
                <a:sym typeface="Arial"/>
              </a:rPr>
              <a:t>Alumni volunteers share knowledge and support.</a:t>
            </a:r>
            <a:endParaRPr b="0" i="0" sz="1800" u="none" cap="none" strike="noStrike">
              <a:solidFill>
                <a:srgbClr val="424242"/>
              </a:solidFill>
              <a:latin typeface="Arial"/>
              <a:ea typeface="Arial"/>
              <a:cs typeface="Arial"/>
              <a:sym typeface="Arial"/>
            </a:endParaRPr>
          </a:p>
        </p:txBody>
      </p:sp>
      <p:sp>
        <p:nvSpPr>
          <p:cNvPr id="276" name="Google Shape;276;p22"/>
          <p:cNvSpPr txBox="1"/>
          <p:nvPr/>
        </p:nvSpPr>
        <p:spPr>
          <a:xfrm>
            <a:off x="2064091" y="4952925"/>
            <a:ext cx="2022300" cy="1153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800"/>
              <a:buFont typeface="Arial"/>
              <a:buNone/>
            </a:pPr>
            <a:r>
              <a:rPr b="0" i="0" lang="en" sz="1800" u="none" cap="none" strike="noStrike">
                <a:solidFill>
                  <a:srgbClr val="424242"/>
                </a:solidFill>
                <a:latin typeface="Arial"/>
                <a:ea typeface="Arial"/>
                <a:cs typeface="Arial"/>
                <a:sym typeface="Arial"/>
              </a:rPr>
              <a:t>Peer review and peer learning.</a:t>
            </a:r>
            <a:endParaRPr b="0" i="0" sz="1800" u="none" cap="none" strike="noStrike">
              <a:solidFill>
                <a:srgbClr val="424242"/>
              </a:solidFill>
              <a:latin typeface="Arial"/>
              <a:ea typeface="Arial"/>
              <a:cs typeface="Arial"/>
              <a:sym typeface="Arial"/>
            </a:endParaRPr>
          </a:p>
        </p:txBody>
      </p:sp>
      <p:pic>
        <p:nvPicPr>
          <p:cNvPr id="277" name="Google Shape;277;p22"/>
          <p:cNvPicPr preferRelativeResize="0"/>
          <p:nvPr/>
        </p:nvPicPr>
        <p:blipFill rotWithShape="1">
          <a:blip r:embed="rId6">
            <a:alphaModFix/>
          </a:blip>
          <a:srcRect b="-23293" l="-23310" r="-23293" t="-23310"/>
          <a:stretch/>
        </p:blipFill>
        <p:spPr>
          <a:xfrm>
            <a:off x="4614200" y="733150"/>
            <a:ext cx="2214000" cy="2213700"/>
          </a:xfrm>
          <a:prstGeom prst="ellipse">
            <a:avLst/>
          </a:prstGeom>
          <a:noFill/>
          <a:ln>
            <a:noFill/>
          </a:ln>
        </p:spPr>
      </p:pic>
      <p:sp>
        <p:nvSpPr>
          <p:cNvPr id="278" name="Google Shape;278;p22"/>
          <p:cNvSpPr txBox="1"/>
          <p:nvPr/>
        </p:nvSpPr>
        <p:spPr>
          <a:xfrm>
            <a:off x="6686102" y="920532"/>
            <a:ext cx="2022300" cy="578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4285F4"/>
                </a:solidFill>
                <a:latin typeface="Arial"/>
                <a:ea typeface="Arial"/>
                <a:cs typeface="Arial"/>
                <a:sym typeface="Arial"/>
              </a:rPr>
              <a:t>Industry Experts</a:t>
            </a:r>
            <a:endParaRPr b="0" i="0" sz="2400" u="none" cap="none" strike="noStrike">
              <a:solidFill>
                <a:srgbClr val="4285F4"/>
              </a:solidFill>
              <a:latin typeface="Arial"/>
              <a:ea typeface="Arial"/>
              <a:cs typeface="Arial"/>
              <a:sym typeface="Arial"/>
            </a:endParaRPr>
          </a:p>
        </p:txBody>
      </p:sp>
      <p:sp>
        <p:nvSpPr>
          <p:cNvPr id="279" name="Google Shape;279;p22"/>
          <p:cNvSpPr txBox="1"/>
          <p:nvPr/>
        </p:nvSpPr>
        <p:spPr>
          <a:xfrm>
            <a:off x="6686102" y="1530925"/>
            <a:ext cx="2022300" cy="1153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800"/>
              <a:buFont typeface="Arial"/>
              <a:buNone/>
            </a:pPr>
            <a:r>
              <a:rPr b="0" i="0" lang="en" sz="1800" u="none" cap="none" strike="noStrike">
                <a:solidFill>
                  <a:srgbClr val="424242"/>
                </a:solidFill>
                <a:latin typeface="Arial"/>
                <a:ea typeface="Arial"/>
                <a:cs typeface="Arial"/>
                <a:sym typeface="Arial"/>
              </a:rPr>
              <a:t>Consulting relevant domain experts in case of roadblocks.</a:t>
            </a:r>
            <a:endParaRPr b="0" i="0" sz="1800" u="none" cap="none" strike="noStrike">
              <a:solidFill>
                <a:srgbClr val="42424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23"/>
          <p:cNvPicPr preferRelativeResize="0"/>
          <p:nvPr/>
        </p:nvPicPr>
        <p:blipFill rotWithShape="1">
          <a:blip r:embed="rId3">
            <a:alphaModFix/>
          </a:blip>
          <a:srcRect b="0" l="0" r="0" t="0"/>
          <a:stretch/>
        </p:blipFill>
        <p:spPr>
          <a:xfrm>
            <a:off x="1030850" y="1016562"/>
            <a:ext cx="7951548" cy="5590762"/>
          </a:xfrm>
          <a:prstGeom prst="rect">
            <a:avLst/>
          </a:prstGeom>
          <a:noFill/>
          <a:ln>
            <a:noFill/>
          </a:ln>
        </p:spPr>
      </p:pic>
      <p:sp>
        <p:nvSpPr>
          <p:cNvPr id="285" name="Google Shape;285;p23"/>
          <p:cNvSpPr txBox="1"/>
          <p:nvPr>
            <p:ph idx="4294967295" type="ctrTitle"/>
          </p:nvPr>
        </p:nvSpPr>
        <p:spPr>
          <a:xfrm>
            <a:off x="114075" y="500375"/>
            <a:ext cx="2940900" cy="187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A7D86D"/>
              </a:buClr>
              <a:buSzPts val="4800"/>
              <a:buFont typeface="Poppins"/>
              <a:buNone/>
            </a:pPr>
            <a:r>
              <a:rPr b="1" i="0" lang="en" sz="4800" u="none" cap="none" strike="noStrike">
                <a:solidFill>
                  <a:srgbClr val="6C63FF"/>
                </a:solidFill>
                <a:latin typeface="Poppins"/>
                <a:ea typeface="Poppins"/>
                <a:cs typeface="Poppins"/>
                <a:sym typeface="Poppins"/>
              </a:rPr>
              <a:t>Projects</a:t>
            </a:r>
            <a:endParaRPr b="1" i="0" sz="4800" u="none" cap="none" strike="noStrike">
              <a:solidFill>
                <a:srgbClr val="6C63FF"/>
              </a:solidFill>
              <a:latin typeface="Poppins"/>
              <a:ea typeface="Poppins"/>
              <a:cs typeface="Poppins"/>
              <a:sym typeface="Poppins"/>
            </a:endParaRPr>
          </a:p>
          <a:p>
            <a:pPr indent="0" lvl="0" marL="0" marR="0" rtl="0" algn="ctr">
              <a:lnSpc>
                <a:spcPct val="100000"/>
              </a:lnSpc>
              <a:spcBef>
                <a:spcPts val="0"/>
              </a:spcBef>
              <a:spcAft>
                <a:spcPts val="0"/>
              </a:spcAft>
              <a:buClr>
                <a:srgbClr val="A7D86D"/>
              </a:buClr>
              <a:buSzPts val="4800"/>
              <a:buFont typeface="Poppins"/>
              <a:buNone/>
            </a:pPr>
            <a:r>
              <a:rPr b="1" i="0" lang="en" sz="4800" u="none" cap="none" strike="noStrike">
                <a:solidFill>
                  <a:srgbClr val="6C63FF"/>
                </a:solidFill>
                <a:latin typeface="Poppins"/>
                <a:ea typeface="Poppins"/>
                <a:cs typeface="Poppins"/>
                <a:sym typeface="Poppins"/>
              </a:rPr>
              <a:t>&amp;</a:t>
            </a:r>
            <a:endParaRPr b="1" i="0" sz="4800" u="none" cap="none" strike="noStrike">
              <a:solidFill>
                <a:srgbClr val="6C63FF"/>
              </a:solidFill>
              <a:latin typeface="Poppins"/>
              <a:ea typeface="Poppins"/>
              <a:cs typeface="Poppins"/>
              <a:sym typeface="Poppins"/>
            </a:endParaRPr>
          </a:p>
          <a:p>
            <a:pPr indent="0" lvl="0" marL="0" marR="0" rtl="0" algn="ctr">
              <a:lnSpc>
                <a:spcPct val="100000"/>
              </a:lnSpc>
              <a:spcBef>
                <a:spcPts val="0"/>
              </a:spcBef>
              <a:spcAft>
                <a:spcPts val="0"/>
              </a:spcAft>
              <a:buClr>
                <a:srgbClr val="A7D86D"/>
              </a:buClr>
              <a:buSzPts val="4800"/>
              <a:buFont typeface="Poppins"/>
              <a:buNone/>
            </a:pPr>
            <a:r>
              <a:rPr b="1" i="0" lang="en" sz="4800" u="none" cap="none" strike="noStrike">
                <a:solidFill>
                  <a:srgbClr val="6C63FF"/>
                </a:solidFill>
                <a:latin typeface="Poppins"/>
                <a:ea typeface="Poppins"/>
                <a:cs typeface="Poppins"/>
                <a:sym typeface="Poppins"/>
              </a:rPr>
              <a:t>Domains</a:t>
            </a:r>
            <a:endParaRPr b="1" i="0" sz="4800" u="none" cap="none" strike="noStrike">
              <a:solidFill>
                <a:srgbClr val="6C63FF"/>
              </a:solidFill>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24"/>
          <p:cNvPicPr preferRelativeResize="0"/>
          <p:nvPr/>
        </p:nvPicPr>
        <p:blipFill rotWithShape="1">
          <a:blip r:embed="rId3">
            <a:alphaModFix/>
          </a:blip>
          <a:srcRect b="0" l="0" r="0" t="0"/>
          <a:stretch/>
        </p:blipFill>
        <p:spPr>
          <a:xfrm>
            <a:off x="0" y="823825"/>
            <a:ext cx="7962098" cy="4817074"/>
          </a:xfrm>
          <a:prstGeom prst="rect">
            <a:avLst/>
          </a:prstGeom>
          <a:noFill/>
          <a:ln>
            <a:noFill/>
          </a:ln>
        </p:spPr>
      </p:pic>
      <p:pic>
        <p:nvPicPr>
          <p:cNvPr id="291" name="Google Shape;291;p24"/>
          <p:cNvPicPr preferRelativeResize="0"/>
          <p:nvPr/>
        </p:nvPicPr>
        <p:blipFill rotWithShape="1">
          <a:blip r:embed="rId4">
            <a:alphaModFix/>
          </a:blip>
          <a:srcRect b="2181" l="42148" r="36796" t="21266"/>
          <a:stretch/>
        </p:blipFill>
        <p:spPr>
          <a:xfrm>
            <a:off x="6064200" y="1046491"/>
            <a:ext cx="2338049" cy="5313758"/>
          </a:xfrm>
          <a:prstGeom prst="rect">
            <a:avLst/>
          </a:prstGeom>
          <a:noFill/>
          <a:ln>
            <a:noFill/>
          </a:ln>
        </p:spPr>
      </p:pic>
      <p:sp>
        <p:nvSpPr>
          <p:cNvPr id="292" name="Google Shape;292;p24"/>
          <p:cNvSpPr txBox="1"/>
          <p:nvPr/>
        </p:nvSpPr>
        <p:spPr>
          <a:xfrm>
            <a:off x="1379400" y="0"/>
            <a:ext cx="46848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000000"/>
                </a:solidFill>
                <a:latin typeface="Arial"/>
                <a:ea typeface="Arial"/>
                <a:cs typeface="Arial"/>
                <a:sym typeface="Arial"/>
              </a:rPr>
              <a:t>Client: MV Yoga</a:t>
            </a:r>
            <a:endParaRPr b="1" i="0" sz="2300" u="none" cap="none" strike="noStrike">
              <a:solidFill>
                <a:srgbClr val="000000"/>
              </a:solidFill>
              <a:latin typeface="Arial"/>
              <a:ea typeface="Arial"/>
              <a:cs typeface="Arial"/>
              <a:sym typeface="Arial"/>
            </a:endParaRPr>
          </a:p>
        </p:txBody>
      </p:sp>
      <p:sp>
        <p:nvSpPr>
          <p:cNvPr id="293" name="Google Shape;293;p24"/>
          <p:cNvSpPr txBox="1"/>
          <p:nvPr/>
        </p:nvSpPr>
        <p:spPr>
          <a:xfrm>
            <a:off x="3747825" y="5895025"/>
            <a:ext cx="28758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4"/>
          <p:cNvSpPr txBox="1"/>
          <p:nvPr/>
        </p:nvSpPr>
        <p:spPr>
          <a:xfrm>
            <a:off x="3227300" y="5925925"/>
            <a:ext cx="31884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000000"/>
                </a:solidFill>
                <a:latin typeface="Arial"/>
                <a:ea typeface="Arial"/>
                <a:cs typeface="Arial"/>
                <a:sym typeface="Arial"/>
              </a:rPr>
              <a:t>Client: Sutra Bistro</a:t>
            </a:r>
            <a:endParaRPr b="1" i="0" sz="23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25"/>
          <p:cNvPicPr preferRelativeResize="0"/>
          <p:nvPr/>
        </p:nvPicPr>
        <p:blipFill rotWithShape="1">
          <a:blip r:embed="rId3">
            <a:alphaModFix/>
          </a:blip>
          <a:srcRect b="7246" l="40567" r="35957" t="15504"/>
          <a:stretch/>
        </p:blipFill>
        <p:spPr>
          <a:xfrm>
            <a:off x="1383375" y="1236200"/>
            <a:ext cx="2590150" cy="5327275"/>
          </a:xfrm>
          <a:prstGeom prst="rect">
            <a:avLst/>
          </a:prstGeom>
          <a:noFill/>
          <a:ln>
            <a:noFill/>
          </a:ln>
        </p:spPr>
      </p:pic>
      <p:sp>
        <p:nvSpPr>
          <p:cNvPr id="300" name="Google Shape;300;p25"/>
          <p:cNvSpPr txBox="1"/>
          <p:nvPr/>
        </p:nvSpPr>
        <p:spPr>
          <a:xfrm>
            <a:off x="1518300" y="367925"/>
            <a:ext cx="61074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n" sz="2500" u="none" cap="none" strike="noStrike">
                <a:solidFill>
                  <a:srgbClr val="000000"/>
                </a:solidFill>
                <a:latin typeface="Arial"/>
                <a:ea typeface="Arial"/>
                <a:cs typeface="Arial"/>
                <a:sym typeface="Arial"/>
              </a:rPr>
              <a:t>Android App</a:t>
            </a:r>
            <a:endParaRPr b="1" i="0" sz="2500" u="none" cap="none" strike="noStrike">
              <a:solidFill>
                <a:srgbClr val="000000"/>
              </a:solidFill>
              <a:latin typeface="Arial"/>
              <a:ea typeface="Arial"/>
              <a:cs typeface="Arial"/>
              <a:sym typeface="Arial"/>
            </a:endParaRPr>
          </a:p>
        </p:txBody>
      </p:sp>
      <p:pic>
        <p:nvPicPr>
          <p:cNvPr id="301" name="Google Shape;301;p25"/>
          <p:cNvPicPr preferRelativeResize="0"/>
          <p:nvPr/>
        </p:nvPicPr>
        <p:blipFill rotWithShape="1">
          <a:blip r:embed="rId4">
            <a:alphaModFix/>
          </a:blip>
          <a:srcRect b="0" l="38455" r="34819" t="9721"/>
          <a:stretch/>
        </p:blipFill>
        <p:spPr>
          <a:xfrm>
            <a:off x="5053075" y="1280350"/>
            <a:ext cx="2761499" cy="52389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26"/>
          <p:cNvPicPr preferRelativeResize="0"/>
          <p:nvPr/>
        </p:nvPicPr>
        <p:blipFill rotWithShape="1">
          <a:blip r:embed="rId3">
            <a:alphaModFix/>
          </a:blip>
          <a:srcRect b="0" l="0" r="0" t="0"/>
          <a:stretch/>
        </p:blipFill>
        <p:spPr>
          <a:xfrm>
            <a:off x="412075" y="1256150"/>
            <a:ext cx="5837321" cy="3964026"/>
          </a:xfrm>
          <a:prstGeom prst="rect">
            <a:avLst/>
          </a:prstGeom>
          <a:noFill/>
          <a:ln>
            <a:noFill/>
          </a:ln>
        </p:spPr>
      </p:pic>
      <p:pic>
        <p:nvPicPr>
          <p:cNvPr id="307" name="Google Shape;307;p26"/>
          <p:cNvPicPr preferRelativeResize="0"/>
          <p:nvPr/>
        </p:nvPicPr>
        <p:blipFill rotWithShape="1">
          <a:blip r:embed="rId4">
            <a:alphaModFix/>
          </a:blip>
          <a:srcRect b="0" l="0" r="10378" t="0"/>
          <a:stretch/>
        </p:blipFill>
        <p:spPr>
          <a:xfrm>
            <a:off x="5607100" y="1854300"/>
            <a:ext cx="3237674" cy="4576900"/>
          </a:xfrm>
          <a:prstGeom prst="rect">
            <a:avLst/>
          </a:prstGeom>
          <a:noFill/>
          <a:ln>
            <a:noFill/>
          </a:ln>
        </p:spPr>
      </p:pic>
      <p:sp>
        <p:nvSpPr>
          <p:cNvPr id="308" name="Google Shape;308;p26"/>
          <p:cNvSpPr txBox="1"/>
          <p:nvPr/>
        </p:nvSpPr>
        <p:spPr>
          <a:xfrm>
            <a:off x="922200" y="500350"/>
            <a:ext cx="3649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rgbClr val="000000"/>
                </a:solidFill>
                <a:latin typeface="Arial"/>
                <a:ea typeface="Arial"/>
                <a:cs typeface="Arial"/>
                <a:sym typeface="Arial"/>
              </a:rPr>
              <a:t>Ethical Hacking</a:t>
            </a:r>
            <a:endParaRPr b="1" i="0" sz="25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27"/>
          <p:cNvPicPr preferRelativeResize="0"/>
          <p:nvPr/>
        </p:nvPicPr>
        <p:blipFill rotWithShape="1">
          <a:blip r:embed="rId3">
            <a:alphaModFix/>
          </a:blip>
          <a:srcRect b="0" l="0" r="0" t="0"/>
          <a:stretch/>
        </p:blipFill>
        <p:spPr>
          <a:xfrm>
            <a:off x="0" y="0"/>
            <a:ext cx="3394575" cy="4028200"/>
          </a:xfrm>
          <a:prstGeom prst="rect">
            <a:avLst/>
          </a:prstGeom>
          <a:noFill/>
          <a:ln>
            <a:noFill/>
          </a:ln>
        </p:spPr>
      </p:pic>
      <p:sp>
        <p:nvSpPr>
          <p:cNvPr id="314" name="Google Shape;314;p27"/>
          <p:cNvSpPr txBox="1"/>
          <p:nvPr/>
        </p:nvSpPr>
        <p:spPr>
          <a:xfrm>
            <a:off x="325325" y="4242325"/>
            <a:ext cx="3000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Blinds Guide</a:t>
            </a:r>
            <a:endParaRPr b="1" i="0" sz="2400" u="none" cap="none" strike="noStrike">
              <a:solidFill>
                <a:schemeClr val="dk1"/>
              </a:solidFill>
              <a:latin typeface="Arial"/>
              <a:ea typeface="Arial"/>
              <a:cs typeface="Arial"/>
              <a:sym typeface="Arial"/>
            </a:endParaRPr>
          </a:p>
        </p:txBody>
      </p:sp>
      <p:pic>
        <p:nvPicPr>
          <p:cNvPr id="315" name="Google Shape;315;p27"/>
          <p:cNvPicPr preferRelativeResize="0"/>
          <p:nvPr/>
        </p:nvPicPr>
        <p:blipFill rotWithShape="1">
          <a:blip r:embed="rId4">
            <a:alphaModFix/>
          </a:blip>
          <a:srcRect b="0" l="11899" r="22897" t="0"/>
          <a:stretch/>
        </p:blipFill>
        <p:spPr>
          <a:xfrm>
            <a:off x="4025426" y="3012574"/>
            <a:ext cx="4466576" cy="3311875"/>
          </a:xfrm>
          <a:prstGeom prst="rect">
            <a:avLst/>
          </a:prstGeom>
          <a:noFill/>
          <a:ln>
            <a:noFill/>
          </a:ln>
        </p:spPr>
      </p:pic>
      <p:sp>
        <p:nvSpPr>
          <p:cNvPr id="316" name="Google Shape;316;p27"/>
          <p:cNvSpPr txBox="1"/>
          <p:nvPr/>
        </p:nvSpPr>
        <p:spPr>
          <a:xfrm>
            <a:off x="4645725" y="2212250"/>
            <a:ext cx="3000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Obstacle Avoiding Bot</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28"/>
          <p:cNvPicPr preferRelativeResize="0"/>
          <p:nvPr/>
        </p:nvPicPr>
        <p:blipFill rotWithShape="1">
          <a:blip r:embed="rId3">
            <a:alphaModFix/>
          </a:blip>
          <a:srcRect b="7295" l="0" r="0" t="0"/>
          <a:stretch/>
        </p:blipFill>
        <p:spPr>
          <a:xfrm>
            <a:off x="582925" y="1266025"/>
            <a:ext cx="4710799" cy="4838377"/>
          </a:xfrm>
          <a:prstGeom prst="rect">
            <a:avLst/>
          </a:prstGeom>
          <a:noFill/>
          <a:ln>
            <a:noFill/>
          </a:ln>
        </p:spPr>
      </p:pic>
      <p:sp>
        <p:nvSpPr>
          <p:cNvPr id="322" name="Google Shape;322;p28"/>
          <p:cNvSpPr txBox="1"/>
          <p:nvPr/>
        </p:nvSpPr>
        <p:spPr>
          <a:xfrm>
            <a:off x="2312950" y="342375"/>
            <a:ext cx="501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Arial"/>
                <a:ea typeface="Arial"/>
                <a:cs typeface="Arial"/>
                <a:sym typeface="Arial"/>
              </a:rPr>
              <a:t>OSL Weekly Report System</a:t>
            </a:r>
            <a:endParaRPr b="1" i="0" sz="2400" u="none" cap="none" strike="noStrike">
              <a:solidFill>
                <a:schemeClr val="dk1"/>
              </a:solidFill>
              <a:latin typeface="Arial"/>
              <a:ea typeface="Arial"/>
              <a:cs typeface="Arial"/>
              <a:sym typeface="Arial"/>
            </a:endParaRPr>
          </a:p>
        </p:txBody>
      </p:sp>
      <p:pic>
        <p:nvPicPr>
          <p:cNvPr id="323" name="Google Shape;323;p28"/>
          <p:cNvPicPr preferRelativeResize="0"/>
          <p:nvPr/>
        </p:nvPicPr>
        <p:blipFill rotWithShape="1">
          <a:blip r:embed="rId4">
            <a:alphaModFix/>
          </a:blip>
          <a:srcRect b="0" l="0" r="0" t="0"/>
          <a:stretch/>
        </p:blipFill>
        <p:spPr>
          <a:xfrm>
            <a:off x="6095025" y="1266025"/>
            <a:ext cx="2528450" cy="48383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9"/>
          <p:cNvSpPr txBox="1"/>
          <p:nvPr/>
        </p:nvSpPr>
        <p:spPr>
          <a:xfrm>
            <a:off x="526900" y="3122538"/>
            <a:ext cx="1829700" cy="46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p:txBody>
      </p:sp>
      <p:sp>
        <p:nvSpPr>
          <p:cNvPr id="329" name="Google Shape;329;p29"/>
          <p:cNvSpPr txBox="1"/>
          <p:nvPr/>
        </p:nvSpPr>
        <p:spPr>
          <a:xfrm>
            <a:off x="53900" y="4385800"/>
            <a:ext cx="2951100" cy="35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30" name="Google Shape;330;p29"/>
          <p:cNvSpPr txBox="1"/>
          <p:nvPr/>
        </p:nvSpPr>
        <p:spPr>
          <a:xfrm>
            <a:off x="3497800" y="3087150"/>
            <a:ext cx="2580900" cy="53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331" name="Google Shape;331;p29"/>
          <p:cNvPicPr preferRelativeResize="0"/>
          <p:nvPr/>
        </p:nvPicPr>
        <p:blipFill rotWithShape="1">
          <a:blip r:embed="rId3">
            <a:alphaModFix/>
          </a:blip>
          <a:srcRect b="0" l="0" r="0" t="14936"/>
          <a:stretch/>
        </p:blipFill>
        <p:spPr>
          <a:xfrm>
            <a:off x="953734" y="1253596"/>
            <a:ext cx="3426575" cy="5181725"/>
          </a:xfrm>
          <a:prstGeom prst="rect">
            <a:avLst/>
          </a:prstGeom>
          <a:noFill/>
          <a:ln>
            <a:noFill/>
          </a:ln>
        </p:spPr>
      </p:pic>
      <p:sp>
        <p:nvSpPr>
          <p:cNvPr id="332" name="Google Shape;332;p29"/>
          <p:cNvSpPr txBox="1"/>
          <p:nvPr/>
        </p:nvSpPr>
        <p:spPr>
          <a:xfrm>
            <a:off x="6905025" y="3122550"/>
            <a:ext cx="1829700" cy="578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p:txBody>
      </p:sp>
      <p:sp>
        <p:nvSpPr>
          <p:cNvPr id="333" name="Google Shape;333;p29"/>
          <p:cNvSpPr txBox="1"/>
          <p:nvPr/>
        </p:nvSpPr>
        <p:spPr>
          <a:xfrm>
            <a:off x="6829375" y="4385800"/>
            <a:ext cx="1829700" cy="578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34" name="Google Shape;334;p29"/>
          <p:cNvSpPr txBox="1"/>
          <p:nvPr/>
        </p:nvSpPr>
        <p:spPr>
          <a:xfrm>
            <a:off x="2735988" y="299300"/>
            <a:ext cx="37140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n" sz="2500" u="none" cap="none" strike="noStrike">
                <a:solidFill>
                  <a:schemeClr val="dk1"/>
                </a:solidFill>
                <a:latin typeface="Arial"/>
                <a:ea typeface="Arial"/>
                <a:cs typeface="Arial"/>
                <a:sym typeface="Arial"/>
              </a:rPr>
              <a:t>Smart Control using Telegram bot</a:t>
            </a:r>
            <a:endParaRPr b="1" i="0" sz="3100" u="none" cap="none" strike="noStrike">
              <a:solidFill>
                <a:schemeClr val="dk1"/>
              </a:solidFill>
              <a:latin typeface="Arial"/>
              <a:ea typeface="Arial"/>
              <a:cs typeface="Arial"/>
              <a:sym typeface="Arial"/>
            </a:endParaRPr>
          </a:p>
        </p:txBody>
      </p:sp>
      <p:pic>
        <p:nvPicPr>
          <p:cNvPr id="335" name="Google Shape;335;p29"/>
          <p:cNvPicPr preferRelativeResize="0"/>
          <p:nvPr/>
        </p:nvPicPr>
        <p:blipFill rotWithShape="1">
          <a:blip r:embed="rId4">
            <a:alphaModFix/>
          </a:blip>
          <a:srcRect b="0" l="0" r="0" t="0"/>
          <a:stretch/>
        </p:blipFill>
        <p:spPr>
          <a:xfrm>
            <a:off x="5299400" y="1253600"/>
            <a:ext cx="3016100" cy="53619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31"/>
          <p:cNvPicPr preferRelativeResize="0"/>
          <p:nvPr/>
        </p:nvPicPr>
        <p:blipFill rotWithShape="1">
          <a:blip r:embed="rId3">
            <a:alphaModFix/>
          </a:blip>
          <a:srcRect b="0" l="0" r="0" t="0"/>
          <a:stretch/>
        </p:blipFill>
        <p:spPr>
          <a:xfrm>
            <a:off x="2823900" y="2757019"/>
            <a:ext cx="6177050" cy="3111952"/>
          </a:xfrm>
          <a:prstGeom prst="rect">
            <a:avLst/>
          </a:prstGeom>
          <a:noFill/>
          <a:ln>
            <a:noFill/>
          </a:ln>
        </p:spPr>
      </p:pic>
      <p:pic>
        <p:nvPicPr>
          <p:cNvPr id="341" name="Google Shape;341;p31"/>
          <p:cNvPicPr preferRelativeResize="0"/>
          <p:nvPr/>
        </p:nvPicPr>
        <p:blipFill rotWithShape="1">
          <a:blip r:embed="rId4">
            <a:alphaModFix/>
          </a:blip>
          <a:srcRect b="0" l="0" r="0" t="0"/>
          <a:stretch/>
        </p:blipFill>
        <p:spPr>
          <a:xfrm>
            <a:off x="461784" y="1716851"/>
            <a:ext cx="4626389" cy="3111951"/>
          </a:xfrm>
          <a:prstGeom prst="rect">
            <a:avLst/>
          </a:prstGeom>
          <a:noFill/>
          <a:ln>
            <a:noFill/>
          </a:ln>
        </p:spPr>
      </p:pic>
      <p:sp>
        <p:nvSpPr>
          <p:cNvPr id="342" name="Google Shape;342;p31"/>
          <p:cNvSpPr txBox="1"/>
          <p:nvPr/>
        </p:nvSpPr>
        <p:spPr>
          <a:xfrm>
            <a:off x="572575" y="507525"/>
            <a:ext cx="7755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Arial"/>
                <a:ea typeface="Arial"/>
                <a:cs typeface="Arial"/>
                <a:sym typeface="Arial"/>
              </a:rPr>
              <a:t>Ball-Balancing Platform &amp; Maze Encoding</a:t>
            </a:r>
            <a:r>
              <a:rPr b="1" i="0" lang="en" sz="2600" u="none" cap="none" strike="noStrike">
                <a:solidFill>
                  <a:srgbClr val="000000"/>
                </a:solidFill>
                <a:latin typeface="Arial"/>
                <a:ea typeface="Arial"/>
                <a:cs typeface="Arial"/>
                <a:sym typeface="Arial"/>
              </a:rPr>
              <a:t> </a:t>
            </a:r>
            <a:endParaRPr b="1" i="0" sz="26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3ff4d1ee2a_0_1"/>
          <p:cNvSpPr txBox="1"/>
          <p:nvPr/>
        </p:nvSpPr>
        <p:spPr>
          <a:xfrm>
            <a:off x="2884350" y="352850"/>
            <a:ext cx="337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rPr>
              <a:t>Resume Builder </a:t>
            </a:r>
            <a:endParaRPr/>
          </a:p>
        </p:txBody>
      </p:sp>
      <p:pic>
        <p:nvPicPr>
          <p:cNvPr id="348" name="Google Shape;348;g13ff4d1ee2a_0_1"/>
          <p:cNvPicPr preferRelativeResize="0"/>
          <p:nvPr/>
        </p:nvPicPr>
        <p:blipFill rotWithShape="1">
          <a:blip r:embed="rId3">
            <a:alphaModFix/>
          </a:blip>
          <a:srcRect b="0" l="9890" r="9898" t="0"/>
          <a:stretch/>
        </p:blipFill>
        <p:spPr>
          <a:xfrm>
            <a:off x="2101900" y="3007075"/>
            <a:ext cx="6842650" cy="3558675"/>
          </a:xfrm>
          <a:prstGeom prst="rect">
            <a:avLst/>
          </a:prstGeom>
          <a:noFill/>
          <a:ln>
            <a:noFill/>
          </a:ln>
        </p:spPr>
      </p:pic>
      <p:pic>
        <p:nvPicPr>
          <p:cNvPr id="349" name="Google Shape;349;g13ff4d1ee2a_0_1"/>
          <p:cNvPicPr preferRelativeResize="0"/>
          <p:nvPr/>
        </p:nvPicPr>
        <p:blipFill>
          <a:blip r:embed="rId4">
            <a:alphaModFix/>
          </a:blip>
          <a:stretch>
            <a:fillRect/>
          </a:stretch>
        </p:blipFill>
        <p:spPr>
          <a:xfrm>
            <a:off x="243549" y="1049113"/>
            <a:ext cx="4389825" cy="47597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3"/>
          <p:cNvPicPr preferRelativeResize="0"/>
          <p:nvPr/>
        </p:nvPicPr>
        <p:blipFill rotWithShape="1">
          <a:blip r:embed="rId3">
            <a:alphaModFix/>
          </a:blip>
          <a:srcRect b="0" l="0" r="0" t="0"/>
          <a:stretch/>
        </p:blipFill>
        <p:spPr>
          <a:xfrm>
            <a:off x="2209800" y="228600"/>
            <a:ext cx="5015100" cy="3716450"/>
          </a:xfrm>
          <a:prstGeom prst="rect">
            <a:avLst/>
          </a:prstGeom>
          <a:noFill/>
          <a:ln>
            <a:noFill/>
          </a:ln>
        </p:spPr>
      </p:pic>
      <p:sp>
        <p:nvSpPr>
          <p:cNvPr id="80" name="Google Shape;80;p3"/>
          <p:cNvSpPr txBox="1"/>
          <p:nvPr/>
        </p:nvSpPr>
        <p:spPr>
          <a:xfrm>
            <a:off x="403750" y="4146775"/>
            <a:ext cx="8447100" cy="24834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1000"/>
              </a:spcBef>
              <a:spcAft>
                <a:spcPts val="0"/>
              </a:spcAft>
              <a:buClr>
                <a:schemeClr val="dk1"/>
              </a:buClr>
              <a:buSzPts val="1100"/>
              <a:buFont typeface="Arial"/>
              <a:buNone/>
            </a:pPr>
            <a:r>
              <a:rPr b="0" i="0" lang="en" sz="1500" u="none" cap="none" strike="noStrike">
                <a:solidFill>
                  <a:srgbClr val="000000"/>
                </a:solidFill>
                <a:latin typeface="Arial"/>
                <a:ea typeface="Arial"/>
                <a:cs typeface="Arial"/>
                <a:sym typeface="Arial"/>
              </a:rPr>
              <a:t>The club’s story started in March of 2017 when the fourth semester students from the Department of Computer Science - Madhurish Katta, Harsha Srinivas, Rahul Ravindra and Pavan Kirigeri came together to build an open source IoT project called ‘Remote Display’.</a:t>
            </a:r>
            <a:endParaRPr b="0" i="0" sz="1500" u="none" cap="none" strike="noStrike">
              <a:solidFill>
                <a:srgbClr val="000000"/>
              </a:solidFill>
              <a:latin typeface="Arial"/>
              <a:ea typeface="Arial"/>
              <a:cs typeface="Arial"/>
              <a:sym typeface="Arial"/>
            </a:endParaRPr>
          </a:p>
          <a:p>
            <a:pPr indent="0" lvl="0" marL="0" marR="0" rtl="0" algn="l">
              <a:lnSpc>
                <a:spcPct val="140000"/>
              </a:lnSpc>
              <a:spcBef>
                <a:spcPts val="100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Open Source Lab was founded due to the lack of opportunities available for students to work on Open Source Technologies. It was set up so that it could emphasize the importance of Open Source in the IT industries and encourage the students to accelerate the growth of the lab by contributing to innovative projects.</a:t>
            </a:r>
            <a:endParaRPr b="0" i="0" sz="1800" u="none" cap="none" strike="noStrike">
              <a:solidFill>
                <a:srgbClr val="000000"/>
              </a:solidFill>
              <a:latin typeface="Arial"/>
              <a:ea typeface="Arial"/>
              <a:cs typeface="Arial"/>
              <a:sym typeface="Arial"/>
            </a:endParaRPr>
          </a:p>
        </p:txBody>
      </p:sp>
      <p:sp>
        <p:nvSpPr>
          <p:cNvPr id="81" name="Google Shape;81;p3"/>
          <p:cNvSpPr txBox="1"/>
          <p:nvPr/>
        </p:nvSpPr>
        <p:spPr>
          <a:xfrm>
            <a:off x="2250675" y="123125"/>
            <a:ext cx="48393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2000"/>
              </a:spcBef>
              <a:spcAft>
                <a:spcPts val="0"/>
              </a:spcAft>
              <a:buClr>
                <a:schemeClr val="dk1"/>
              </a:buClr>
              <a:buSzPts val="1100"/>
              <a:buFont typeface="Arial"/>
              <a:buNone/>
            </a:pPr>
            <a:r>
              <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2"/>
          <p:cNvSpPr txBox="1"/>
          <p:nvPr/>
        </p:nvSpPr>
        <p:spPr>
          <a:xfrm>
            <a:off x="814200" y="859050"/>
            <a:ext cx="7515600" cy="153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rgbClr val="6C63FF"/>
                </a:solidFill>
                <a:latin typeface="Poppins"/>
                <a:ea typeface="Poppins"/>
                <a:cs typeface="Poppins"/>
                <a:sym typeface="Poppins"/>
              </a:rPr>
              <a:t>Projects/ research on Networks</a:t>
            </a:r>
            <a:endParaRPr b="1" i="0" sz="4400" u="none" cap="none" strike="noStrike">
              <a:solidFill>
                <a:srgbClr val="6C63FF"/>
              </a:solidFill>
              <a:latin typeface="Poppins"/>
              <a:ea typeface="Poppins"/>
              <a:cs typeface="Poppins"/>
              <a:sym typeface="Poppins"/>
            </a:endParaRPr>
          </a:p>
        </p:txBody>
      </p:sp>
      <p:sp>
        <p:nvSpPr>
          <p:cNvPr id="355" name="Google Shape;355;p32"/>
          <p:cNvSpPr txBox="1"/>
          <p:nvPr/>
        </p:nvSpPr>
        <p:spPr>
          <a:xfrm>
            <a:off x="483000" y="3053950"/>
            <a:ext cx="8661000" cy="314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Arial"/>
              <a:ea typeface="Arial"/>
              <a:cs typeface="Arial"/>
              <a:sym typeface="Arial"/>
            </a:endParaRPr>
          </a:p>
          <a:p>
            <a:pPr indent="-381000" lvl="0" marL="457200" marR="0" rtl="0" algn="l">
              <a:lnSpc>
                <a:spcPct val="100000"/>
              </a:lnSpc>
              <a:spcBef>
                <a:spcPts val="0"/>
              </a:spcBef>
              <a:spcAft>
                <a:spcPts val="0"/>
              </a:spcAft>
              <a:buClr>
                <a:schemeClr val="dk2"/>
              </a:buClr>
              <a:buSzPts val="2400"/>
              <a:buFont typeface="Arial"/>
              <a:buChar char="●"/>
            </a:pPr>
            <a:r>
              <a:rPr b="0" i="0" lang="en" sz="2400" u="none" cap="none" strike="noStrike">
                <a:solidFill>
                  <a:schemeClr val="dk2"/>
                </a:solidFill>
                <a:latin typeface="Arial"/>
                <a:ea typeface="Arial"/>
                <a:cs typeface="Arial"/>
                <a:sym typeface="Arial"/>
              </a:rPr>
              <a:t>Subnetting and building networks in public networks and private network</a:t>
            </a:r>
            <a:endParaRPr b="0" i="0" sz="2400" u="none" cap="none" strike="noStrike">
              <a:solidFill>
                <a:schemeClr val="dk2"/>
              </a:solidFill>
              <a:latin typeface="Arial"/>
              <a:ea typeface="Arial"/>
              <a:cs typeface="Arial"/>
              <a:sym typeface="Arial"/>
            </a:endParaRPr>
          </a:p>
          <a:p>
            <a:pPr indent="-381000" lvl="0" marL="457200" marR="0" rtl="0" algn="l">
              <a:lnSpc>
                <a:spcPct val="100000"/>
              </a:lnSpc>
              <a:spcBef>
                <a:spcPts val="0"/>
              </a:spcBef>
              <a:spcAft>
                <a:spcPts val="0"/>
              </a:spcAft>
              <a:buClr>
                <a:schemeClr val="dk2"/>
              </a:buClr>
              <a:buSzPts val="2400"/>
              <a:buFont typeface="Arial"/>
              <a:buChar char="●"/>
            </a:pPr>
            <a:r>
              <a:rPr b="0" i="0" lang="en" sz="2400" u="none" cap="none" strike="noStrike">
                <a:solidFill>
                  <a:schemeClr val="dk2"/>
                </a:solidFill>
                <a:latin typeface="Arial"/>
                <a:ea typeface="Arial"/>
                <a:cs typeface="Arial"/>
                <a:sym typeface="Arial"/>
              </a:rPr>
              <a:t>File transfer server console.</a:t>
            </a:r>
            <a:endParaRPr b="0" i="0" sz="2400" u="none" cap="none" strike="noStrike">
              <a:solidFill>
                <a:schemeClr val="dk2"/>
              </a:solidFill>
              <a:latin typeface="Arial"/>
              <a:ea typeface="Arial"/>
              <a:cs typeface="Arial"/>
              <a:sym typeface="Arial"/>
            </a:endParaRPr>
          </a:p>
          <a:p>
            <a:pPr indent="-381000" lvl="0" marL="457200" marR="0" rtl="0" algn="l">
              <a:lnSpc>
                <a:spcPct val="100000"/>
              </a:lnSpc>
              <a:spcBef>
                <a:spcPts val="0"/>
              </a:spcBef>
              <a:spcAft>
                <a:spcPts val="0"/>
              </a:spcAft>
              <a:buClr>
                <a:schemeClr val="dk2"/>
              </a:buClr>
              <a:buSzPts val="2400"/>
              <a:buFont typeface="Arial"/>
              <a:buChar char="●"/>
            </a:pPr>
            <a:r>
              <a:rPr b="0" i="0" lang="en" sz="2400" u="none" cap="none" strike="noStrike">
                <a:solidFill>
                  <a:schemeClr val="dk2"/>
                </a:solidFill>
                <a:latin typeface="Arial"/>
                <a:ea typeface="Arial"/>
                <a:cs typeface="Arial"/>
                <a:sym typeface="Arial"/>
              </a:rPr>
              <a:t>Experiments on VPN, proxychains, port forwarding.</a:t>
            </a:r>
            <a:endParaRPr b="0" i="0" sz="2400" u="none" cap="none" strike="noStrike">
              <a:solidFill>
                <a:schemeClr val="dk2"/>
              </a:solidFill>
              <a:latin typeface="Arial"/>
              <a:ea typeface="Arial"/>
              <a:cs typeface="Arial"/>
              <a:sym typeface="Arial"/>
            </a:endParaRPr>
          </a:p>
          <a:p>
            <a:pPr indent="-381000" lvl="0" marL="457200" marR="0" rtl="0" algn="l">
              <a:lnSpc>
                <a:spcPct val="100000"/>
              </a:lnSpc>
              <a:spcBef>
                <a:spcPts val="0"/>
              </a:spcBef>
              <a:spcAft>
                <a:spcPts val="0"/>
              </a:spcAft>
              <a:buClr>
                <a:schemeClr val="dk2"/>
              </a:buClr>
              <a:buSzPts val="2400"/>
              <a:buFont typeface="Arial"/>
              <a:buChar char="●"/>
            </a:pPr>
            <a:r>
              <a:rPr b="0" i="0" lang="en" sz="2400" u="none" cap="none" strike="noStrike">
                <a:solidFill>
                  <a:schemeClr val="dk2"/>
                </a:solidFill>
                <a:latin typeface="Arial"/>
                <a:ea typeface="Arial"/>
                <a:cs typeface="Arial"/>
                <a:sym typeface="Arial"/>
              </a:rPr>
              <a:t>Evil twin attacks over gateways</a:t>
            </a:r>
            <a:endParaRPr b="0" i="0" sz="24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400"/>
              <a:buFont typeface="Arial"/>
              <a:buNone/>
            </a:pPr>
            <a:r>
              <a:rPr b="0" i="0" lang="en" sz="2400" u="none" cap="none" strike="noStrike">
                <a:solidFill>
                  <a:schemeClr val="dk2"/>
                </a:solidFill>
                <a:latin typeface="Arial"/>
                <a:ea typeface="Arial"/>
                <a:cs typeface="Arial"/>
                <a:sym typeface="Arial"/>
              </a:rPr>
              <a:t>     </a:t>
            </a:r>
            <a:endParaRPr b="0" i="0" sz="2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3"/>
          <p:cNvSpPr txBox="1"/>
          <p:nvPr/>
        </p:nvSpPr>
        <p:spPr>
          <a:xfrm>
            <a:off x="2991250" y="0"/>
            <a:ext cx="3241500" cy="153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rgbClr val="6C63FF"/>
                </a:solidFill>
                <a:latin typeface="Poppins"/>
                <a:ea typeface="Poppins"/>
                <a:cs typeface="Poppins"/>
                <a:sym typeface="Poppins"/>
              </a:rPr>
              <a:t>On-going projects </a:t>
            </a:r>
            <a:endParaRPr b="1" i="0" sz="4400" u="none" cap="none" strike="noStrike">
              <a:solidFill>
                <a:srgbClr val="6C63FF"/>
              </a:solidFill>
              <a:latin typeface="Poppins"/>
              <a:ea typeface="Poppins"/>
              <a:cs typeface="Poppins"/>
              <a:sym typeface="Poppins"/>
            </a:endParaRPr>
          </a:p>
        </p:txBody>
      </p:sp>
      <p:sp>
        <p:nvSpPr>
          <p:cNvPr id="361" name="Google Shape;361;p33"/>
          <p:cNvSpPr txBox="1"/>
          <p:nvPr/>
        </p:nvSpPr>
        <p:spPr>
          <a:xfrm>
            <a:off x="367400" y="1937250"/>
            <a:ext cx="8661000" cy="35229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chemeClr val="dk2"/>
              </a:buClr>
              <a:buSzPts val="2400"/>
              <a:buFont typeface="Arial"/>
              <a:buChar char="●"/>
            </a:pPr>
            <a:r>
              <a:rPr lang="en" sz="2400">
                <a:solidFill>
                  <a:schemeClr val="dk2"/>
                </a:solidFill>
              </a:rPr>
              <a:t>Dynamic</a:t>
            </a:r>
            <a:r>
              <a:rPr lang="en" sz="2400">
                <a:solidFill>
                  <a:schemeClr val="dk2"/>
                </a:solidFill>
              </a:rPr>
              <a:t> QR Code [Open Sourcing]</a:t>
            </a:r>
            <a:endParaRPr b="0" i="0" sz="2400" u="none" cap="none" strike="noStrike">
              <a:solidFill>
                <a:schemeClr val="dk2"/>
              </a:solidFill>
              <a:latin typeface="Arial"/>
              <a:ea typeface="Arial"/>
              <a:cs typeface="Arial"/>
              <a:sym typeface="Arial"/>
            </a:endParaRPr>
          </a:p>
          <a:p>
            <a:pPr indent="-381000" lvl="0" marL="457200" marR="0" rtl="0" algn="l">
              <a:lnSpc>
                <a:spcPct val="100000"/>
              </a:lnSpc>
              <a:spcBef>
                <a:spcPts val="1000"/>
              </a:spcBef>
              <a:spcAft>
                <a:spcPts val="0"/>
              </a:spcAft>
              <a:buClr>
                <a:schemeClr val="dk2"/>
              </a:buClr>
              <a:buSzPts val="2400"/>
              <a:buFont typeface="Arial"/>
              <a:buChar char="●"/>
            </a:pPr>
            <a:r>
              <a:rPr lang="en" sz="2400">
                <a:solidFill>
                  <a:schemeClr val="dk2"/>
                </a:solidFill>
              </a:rPr>
              <a:t>Resume builder 1.0</a:t>
            </a:r>
            <a:endParaRPr b="0" i="0" sz="2400" u="none" cap="none" strike="noStrike">
              <a:solidFill>
                <a:schemeClr val="dk2"/>
              </a:solidFill>
              <a:latin typeface="Arial"/>
              <a:ea typeface="Arial"/>
              <a:cs typeface="Arial"/>
              <a:sym typeface="Arial"/>
            </a:endParaRPr>
          </a:p>
          <a:p>
            <a:pPr indent="-381000" lvl="0" marL="457200" marR="0" rtl="0" algn="l">
              <a:lnSpc>
                <a:spcPct val="115000"/>
              </a:lnSpc>
              <a:spcBef>
                <a:spcPts val="1000"/>
              </a:spcBef>
              <a:spcAft>
                <a:spcPts val="0"/>
              </a:spcAft>
              <a:buClr>
                <a:schemeClr val="dk2"/>
              </a:buClr>
              <a:buSzPts val="2400"/>
              <a:buFont typeface="Arial"/>
              <a:buChar char="●"/>
            </a:pPr>
            <a:r>
              <a:rPr b="0" i="0" lang="en" sz="2400" u="none" cap="none" strike="noStrike">
                <a:solidFill>
                  <a:schemeClr val="dk2"/>
                </a:solidFill>
                <a:latin typeface="Arial"/>
                <a:ea typeface="Arial"/>
                <a:cs typeface="Arial"/>
                <a:sym typeface="Arial"/>
              </a:rPr>
              <a:t>Lever counter for X-ray scanner - Skanray consultanc</a:t>
            </a:r>
            <a:r>
              <a:rPr lang="en" sz="2400">
                <a:solidFill>
                  <a:schemeClr val="dk2"/>
                </a:solidFill>
              </a:rPr>
              <a:t>ies</a:t>
            </a:r>
            <a:endParaRPr b="0" i="0" sz="2400" u="none" cap="none" strike="noStrike">
              <a:solidFill>
                <a:schemeClr val="dk2"/>
              </a:solidFill>
              <a:latin typeface="Arial"/>
              <a:ea typeface="Arial"/>
              <a:cs typeface="Arial"/>
              <a:sym typeface="Arial"/>
            </a:endParaRPr>
          </a:p>
          <a:p>
            <a:pPr indent="-381000" lvl="0" marL="457200" marR="0" rtl="0" algn="l">
              <a:lnSpc>
                <a:spcPct val="115000"/>
              </a:lnSpc>
              <a:spcBef>
                <a:spcPts val="0"/>
              </a:spcBef>
              <a:spcAft>
                <a:spcPts val="0"/>
              </a:spcAft>
              <a:buClr>
                <a:schemeClr val="dk2"/>
              </a:buClr>
              <a:buSzPts val="2400"/>
              <a:buFont typeface="Arial"/>
              <a:buChar char="●"/>
            </a:pPr>
            <a:r>
              <a:rPr b="0" i="0" lang="en" sz="2400" u="none" cap="none" strike="noStrike">
                <a:solidFill>
                  <a:schemeClr val="dk2"/>
                </a:solidFill>
                <a:latin typeface="Arial"/>
                <a:ea typeface="Arial"/>
                <a:cs typeface="Arial"/>
                <a:sym typeface="Arial"/>
              </a:rPr>
              <a:t>Research on thread coding of OS</a:t>
            </a:r>
            <a:endParaRPr b="0" i="0" sz="2400" u="none" cap="none" strike="noStrike">
              <a:solidFill>
                <a:schemeClr val="dk2"/>
              </a:solidFill>
              <a:latin typeface="Arial"/>
              <a:ea typeface="Arial"/>
              <a:cs typeface="Arial"/>
              <a:sym typeface="Arial"/>
            </a:endParaRPr>
          </a:p>
          <a:p>
            <a:pPr indent="-381000" lvl="0" marL="457200" marR="0" rtl="0" algn="l">
              <a:lnSpc>
                <a:spcPct val="100000"/>
              </a:lnSpc>
              <a:spcBef>
                <a:spcPts val="1000"/>
              </a:spcBef>
              <a:spcAft>
                <a:spcPts val="0"/>
              </a:spcAft>
              <a:buClr>
                <a:schemeClr val="dk2"/>
              </a:buClr>
              <a:buSzPts val="2400"/>
              <a:buFont typeface="Arial"/>
              <a:buChar char="●"/>
            </a:pPr>
            <a:r>
              <a:rPr lang="en" sz="2400">
                <a:solidFill>
                  <a:schemeClr val="dk2"/>
                </a:solidFill>
              </a:rPr>
              <a:t>Improving Python Meterpreter - MetaSploit</a:t>
            </a:r>
            <a:endParaRPr b="0" i="0" sz="2400" u="none" cap="none" strike="noStrike">
              <a:solidFill>
                <a:schemeClr val="dk2"/>
              </a:solidFill>
              <a:latin typeface="Arial"/>
              <a:ea typeface="Arial"/>
              <a:cs typeface="Arial"/>
              <a:sym typeface="Arial"/>
            </a:endParaRPr>
          </a:p>
          <a:p>
            <a:pPr indent="-381000" lvl="0" marL="457200" marR="0" rtl="0" algn="l">
              <a:lnSpc>
                <a:spcPct val="100000"/>
              </a:lnSpc>
              <a:spcBef>
                <a:spcPts val="1000"/>
              </a:spcBef>
              <a:spcAft>
                <a:spcPts val="0"/>
              </a:spcAft>
              <a:buClr>
                <a:schemeClr val="dk2"/>
              </a:buClr>
              <a:buSzPts val="2400"/>
              <a:buFont typeface="Arial"/>
              <a:buChar char="●"/>
            </a:pPr>
            <a:r>
              <a:rPr lang="en" sz="2400">
                <a:solidFill>
                  <a:schemeClr val="dk2"/>
                </a:solidFill>
              </a:rPr>
              <a:t>Improving Sugar Activities - Sugarlabs</a:t>
            </a:r>
            <a:endParaRPr b="0" i="0" sz="2400" u="none" cap="none" strike="noStrike">
              <a:solidFill>
                <a:schemeClr val="dk2"/>
              </a:solidFill>
              <a:latin typeface="Arial"/>
              <a:ea typeface="Arial"/>
              <a:cs typeface="Arial"/>
              <a:sym typeface="Arial"/>
            </a:endParaRPr>
          </a:p>
          <a:p>
            <a:pPr indent="0" lvl="0" marL="457200" marR="0" rtl="0" algn="l">
              <a:lnSpc>
                <a:spcPct val="100000"/>
              </a:lnSpc>
              <a:spcBef>
                <a:spcPts val="1000"/>
              </a:spcBef>
              <a:spcAft>
                <a:spcPts val="0"/>
              </a:spcAft>
              <a:buClr>
                <a:srgbClr val="000000"/>
              </a:buClr>
              <a:buSzPts val="2400"/>
              <a:buFont typeface="Arial"/>
              <a:buNone/>
            </a:pPr>
            <a:r>
              <a:t/>
            </a:r>
            <a:endParaRPr b="0" i="0" sz="2400" u="none" cap="none" strike="noStrike">
              <a:solidFill>
                <a:schemeClr val="dk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4"/>
          <p:cNvSpPr txBox="1"/>
          <p:nvPr/>
        </p:nvSpPr>
        <p:spPr>
          <a:xfrm>
            <a:off x="686000" y="417275"/>
            <a:ext cx="2930700" cy="60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6C63FF"/>
                </a:solidFill>
                <a:latin typeface="Poppins"/>
                <a:ea typeface="Poppins"/>
                <a:cs typeface="Poppins"/>
                <a:sym typeface="Poppins"/>
              </a:rPr>
              <a:t>Key Priorities</a:t>
            </a:r>
            <a:endParaRPr b="1" i="0" sz="2000" u="none" cap="none" strike="noStrike">
              <a:solidFill>
                <a:srgbClr val="000000"/>
              </a:solidFill>
              <a:latin typeface="Arial"/>
              <a:ea typeface="Arial"/>
              <a:cs typeface="Arial"/>
              <a:sym typeface="Arial"/>
            </a:endParaRPr>
          </a:p>
        </p:txBody>
      </p:sp>
      <p:sp>
        <p:nvSpPr>
          <p:cNvPr id="367" name="Google Shape;367;p34"/>
          <p:cNvSpPr txBox="1"/>
          <p:nvPr/>
        </p:nvSpPr>
        <p:spPr>
          <a:xfrm>
            <a:off x="686000" y="1101875"/>
            <a:ext cx="3954300" cy="224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Learn the ethics and functioning of an organization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Get more members in participating and contributing via  GSOC.</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Get more teams into Hackathons.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Members to be recruited into open source organizations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8" name="Google Shape;368;p34"/>
          <p:cNvPicPr preferRelativeResize="0"/>
          <p:nvPr/>
        </p:nvPicPr>
        <p:blipFill rotWithShape="1">
          <a:blip r:embed="rId3">
            <a:alphaModFix/>
          </a:blip>
          <a:srcRect b="0" l="0" r="0" t="0"/>
          <a:stretch/>
        </p:blipFill>
        <p:spPr>
          <a:xfrm>
            <a:off x="4288850" y="557975"/>
            <a:ext cx="3531530" cy="2871024"/>
          </a:xfrm>
          <a:prstGeom prst="rect">
            <a:avLst/>
          </a:prstGeom>
          <a:noFill/>
          <a:ln>
            <a:noFill/>
          </a:ln>
        </p:spPr>
      </p:pic>
      <p:pic>
        <p:nvPicPr>
          <p:cNvPr id="369" name="Google Shape;369;p34"/>
          <p:cNvPicPr preferRelativeResize="0"/>
          <p:nvPr/>
        </p:nvPicPr>
        <p:blipFill rotWithShape="1">
          <a:blip r:embed="rId4">
            <a:alphaModFix/>
          </a:blip>
          <a:srcRect b="0" l="0" r="0" t="0"/>
          <a:stretch/>
        </p:blipFill>
        <p:spPr>
          <a:xfrm>
            <a:off x="287975" y="3710827"/>
            <a:ext cx="3954299" cy="2871020"/>
          </a:xfrm>
          <a:prstGeom prst="rect">
            <a:avLst/>
          </a:prstGeom>
          <a:noFill/>
          <a:ln>
            <a:noFill/>
          </a:ln>
        </p:spPr>
      </p:pic>
      <p:sp>
        <p:nvSpPr>
          <p:cNvPr id="370" name="Google Shape;370;p34"/>
          <p:cNvSpPr txBox="1"/>
          <p:nvPr/>
        </p:nvSpPr>
        <p:spPr>
          <a:xfrm>
            <a:off x="4648400" y="3693875"/>
            <a:ext cx="3235200" cy="60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6C63FF"/>
                </a:solidFill>
                <a:latin typeface="Poppins"/>
                <a:ea typeface="Poppins"/>
                <a:cs typeface="Poppins"/>
                <a:sym typeface="Poppins"/>
              </a:rPr>
              <a:t>Deliverables</a:t>
            </a:r>
            <a:endParaRPr b="1" i="0" sz="2000" u="none" cap="none" strike="noStrike">
              <a:solidFill>
                <a:srgbClr val="000000"/>
              </a:solidFill>
              <a:latin typeface="Arial"/>
              <a:ea typeface="Arial"/>
              <a:cs typeface="Arial"/>
              <a:sym typeface="Arial"/>
            </a:endParaRPr>
          </a:p>
        </p:txBody>
      </p:sp>
      <p:sp>
        <p:nvSpPr>
          <p:cNvPr id="371" name="Google Shape;371;p34"/>
          <p:cNvSpPr txBox="1"/>
          <p:nvPr/>
        </p:nvSpPr>
        <p:spPr>
          <a:xfrm>
            <a:off x="4648400" y="4302275"/>
            <a:ext cx="3954300" cy="25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Conduct events and workshops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Promote Open Source Development and contribute to company repos.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Create industry ready projects that benefit society.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35"/>
          <p:cNvPicPr preferRelativeResize="0"/>
          <p:nvPr/>
        </p:nvPicPr>
        <p:blipFill rotWithShape="1">
          <a:blip r:embed="rId3">
            <a:alphaModFix/>
          </a:blip>
          <a:srcRect b="0" l="0" r="0" t="0"/>
          <a:stretch/>
        </p:blipFill>
        <p:spPr>
          <a:xfrm flipH="1">
            <a:off x="2951076" y="1985575"/>
            <a:ext cx="3274924" cy="2424076"/>
          </a:xfrm>
          <a:prstGeom prst="rect">
            <a:avLst/>
          </a:prstGeom>
          <a:noFill/>
          <a:ln>
            <a:noFill/>
          </a:ln>
        </p:spPr>
      </p:pic>
      <p:sp>
        <p:nvSpPr>
          <p:cNvPr id="377" name="Google Shape;377;p35"/>
          <p:cNvSpPr txBox="1"/>
          <p:nvPr>
            <p:ph idx="4294967295" type="ctrTitle"/>
          </p:nvPr>
        </p:nvSpPr>
        <p:spPr>
          <a:xfrm>
            <a:off x="2067288" y="5970795"/>
            <a:ext cx="4973100" cy="7101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A7D86D"/>
              </a:buClr>
              <a:buSzPts val="4800"/>
              <a:buFont typeface="Poppins"/>
              <a:buNone/>
            </a:pPr>
            <a:r>
              <a:rPr b="1" i="0" lang="en" sz="4800" u="none" cap="none" strike="noStrike">
                <a:solidFill>
                  <a:srgbClr val="6C63FF"/>
                </a:solidFill>
                <a:latin typeface="Poppins"/>
                <a:ea typeface="Poppins"/>
                <a:cs typeface="Poppins"/>
                <a:sym typeface="Poppins"/>
              </a:rPr>
              <a:t>The Team</a:t>
            </a:r>
            <a:endParaRPr b="1" i="0" sz="4800" u="none" cap="none" strike="noStrike">
              <a:solidFill>
                <a:srgbClr val="6C63FF"/>
              </a:solidFill>
              <a:latin typeface="Poppins"/>
              <a:ea typeface="Poppins"/>
              <a:cs typeface="Poppins"/>
              <a:sym typeface="Poppins"/>
            </a:endParaRPr>
          </a:p>
        </p:txBody>
      </p:sp>
      <p:pic>
        <p:nvPicPr>
          <p:cNvPr id="378" name="Google Shape;378;p35"/>
          <p:cNvPicPr preferRelativeResize="0"/>
          <p:nvPr/>
        </p:nvPicPr>
        <p:blipFill rotWithShape="1">
          <a:blip r:embed="rId4">
            <a:alphaModFix/>
          </a:blip>
          <a:srcRect b="0" l="0" r="0" t="0"/>
          <a:stretch/>
        </p:blipFill>
        <p:spPr>
          <a:xfrm>
            <a:off x="93258" y="1469017"/>
            <a:ext cx="1280159" cy="1280160"/>
          </a:xfrm>
          <a:prstGeom prst="rect">
            <a:avLst/>
          </a:prstGeom>
          <a:noFill/>
          <a:ln>
            <a:noFill/>
          </a:ln>
        </p:spPr>
      </p:pic>
      <p:pic>
        <p:nvPicPr>
          <p:cNvPr id="379" name="Google Shape;379;p35"/>
          <p:cNvPicPr preferRelativeResize="0"/>
          <p:nvPr/>
        </p:nvPicPr>
        <p:blipFill rotWithShape="1">
          <a:blip r:embed="rId5">
            <a:alphaModFix/>
          </a:blip>
          <a:srcRect b="0" l="0" r="0" t="0"/>
          <a:stretch/>
        </p:blipFill>
        <p:spPr>
          <a:xfrm>
            <a:off x="93249" y="87075"/>
            <a:ext cx="1280151" cy="1280151"/>
          </a:xfrm>
          <a:prstGeom prst="rect">
            <a:avLst/>
          </a:prstGeom>
          <a:noFill/>
          <a:ln>
            <a:noFill/>
          </a:ln>
        </p:spPr>
      </p:pic>
      <p:pic>
        <p:nvPicPr>
          <p:cNvPr id="380" name="Google Shape;380;p35"/>
          <p:cNvPicPr preferRelativeResize="0"/>
          <p:nvPr/>
        </p:nvPicPr>
        <p:blipFill rotWithShape="1">
          <a:blip r:embed="rId6">
            <a:alphaModFix/>
          </a:blip>
          <a:srcRect b="0" l="0" r="0" t="0"/>
          <a:stretch/>
        </p:blipFill>
        <p:spPr>
          <a:xfrm>
            <a:off x="6153148" y="1496692"/>
            <a:ext cx="1280160" cy="1280160"/>
          </a:xfrm>
          <a:prstGeom prst="rect">
            <a:avLst/>
          </a:prstGeom>
          <a:noFill/>
          <a:ln>
            <a:noFill/>
          </a:ln>
        </p:spPr>
      </p:pic>
      <p:pic>
        <p:nvPicPr>
          <p:cNvPr id="381" name="Google Shape;381;p35"/>
          <p:cNvPicPr preferRelativeResize="0"/>
          <p:nvPr/>
        </p:nvPicPr>
        <p:blipFill rotWithShape="1">
          <a:blip r:embed="rId7">
            <a:alphaModFix/>
          </a:blip>
          <a:srcRect b="0" l="0" r="0" t="0"/>
          <a:stretch/>
        </p:blipFill>
        <p:spPr>
          <a:xfrm>
            <a:off x="1522175" y="1494225"/>
            <a:ext cx="1280160" cy="1280160"/>
          </a:xfrm>
          <a:prstGeom prst="rect">
            <a:avLst/>
          </a:prstGeom>
          <a:noFill/>
          <a:ln>
            <a:noFill/>
          </a:ln>
        </p:spPr>
      </p:pic>
      <p:pic>
        <p:nvPicPr>
          <p:cNvPr id="382" name="Google Shape;382;p35"/>
          <p:cNvPicPr preferRelativeResize="0"/>
          <p:nvPr/>
        </p:nvPicPr>
        <p:blipFill rotWithShape="1">
          <a:blip r:embed="rId8">
            <a:alphaModFix/>
          </a:blip>
          <a:srcRect b="0" l="0" r="0" t="0"/>
          <a:stretch/>
        </p:blipFill>
        <p:spPr>
          <a:xfrm>
            <a:off x="3065908" y="92850"/>
            <a:ext cx="1280160" cy="1280160"/>
          </a:xfrm>
          <a:prstGeom prst="rect">
            <a:avLst/>
          </a:prstGeom>
          <a:noFill/>
          <a:ln>
            <a:noFill/>
          </a:ln>
        </p:spPr>
      </p:pic>
      <p:pic>
        <p:nvPicPr>
          <p:cNvPr id="383" name="Google Shape;383;p35"/>
          <p:cNvPicPr preferRelativeResize="0"/>
          <p:nvPr/>
        </p:nvPicPr>
        <p:blipFill rotWithShape="1">
          <a:blip r:embed="rId9">
            <a:alphaModFix/>
          </a:blip>
          <a:srcRect b="0" l="0" r="0" t="0"/>
          <a:stretch/>
        </p:blipFill>
        <p:spPr>
          <a:xfrm>
            <a:off x="7734301" y="1372875"/>
            <a:ext cx="1280150" cy="1280150"/>
          </a:xfrm>
          <a:prstGeom prst="rect">
            <a:avLst/>
          </a:prstGeom>
          <a:noFill/>
          <a:ln>
            <a:noFill/>
          </a:ln>
        </p:spPr>
      </p:pic>
      <p:pic>
        <p:nvPicPr>
          <p:cNvPr id="384" name="Google Shape;384;p35"/>
          <p:cNvPicPr preferRelativeResize="0"/>
          <p:nvPr/>
        </p:nvPicPr>
        <p:blipFill rotWithShape="1">
          <a:blip r:embed="rId10">
            <a:alphaModFix/>
          </a:blip>
          <a:srcRect b="0" l="0" r="0" t="0"/>
          <a:stretch/>
        </p:blipFill>
        <p:spPr>
          <a:xfrm>
            <a:off x="1524821" y="92850"/>
            <a:ext cx="1280161" cy="1280160"/>
          </a:xfrm>
          <a:prstGeom prst="rect">
            <a:avLst/>
          </a:prstGeom>
          <a:noFill/>
          <a:ln>
            <a:noFill/>
          </a:ln>
        </p:spPr>
      </p:pic>
      <p:pic>
        <p:nvPicPr>
          <p:cNvPr id="385" name="Google Shape;385;p35"/>
          <p:cNvPicPr preferRelativeResize="0"/>
          <p:nvPr/>
        </p:nvPicPr>
        <p:blipFill rotWithShape="1">
          <a:blip r:embed="rId11">
            <a:alphaModFix/>
          </a:blip>
          <a:srcRect b="0" l="0" r="0" t="0"/>
          <a:stretch/>
        </p:blipFill>
        <p:spPr>
          <a:xfrm>
            <a:off x="91448" y="2794150"/>
            <a:ext cx="1280161" cy="1272850"/>
          </a:xfrm>
          <a:prstGeom prst="rect">
            <a:avLst/>
          </a:prstGeom>
          <a:noFill/>
          <a:ln>
            <a:noFill/>
          </a:ln>
        </p:spPr>
      </p:pic>
      <p:pic>
        <p:nvPicPr>
          <p:cNvPr id="386" name="Google Shape;386;p35"/>
          <p:cNvPicPr preferRelativeResize="0"/>
          <p:nvPr/>
        </p:nvPicPr>
        <p:blipFill rotWithShape="1">
          <a:blip r:embed="rId12">
            <a:alphaModFix/>
          </a:blip>
          <a:srcRect b="0" l="0" r="0" t="0"/>
          <a:stretch/>
        </p:blipFill>
        <p:spPr>
          <a:xfrm>
            <a:off x="4606988" y="92850"/>
            <a:ext cx="1280160" cy="1280160"/>
          </a:xfrm>
          <a:prstGeom prst="rect">
            <a:avLst/>
          </a:prstGeom>
          <a:noFill/>
          <a:ln>
            <a:noFill/>
          </a:ln>
        </p:spPr>
      </p:pic>
      <p:pic>
        <p:nvPicPr>
          <p:cNvPr id="387" name="Google Shape;387;p35"/>
          <p:cNvPicPr preferRelativeResize="0"/>
          <p:nvPr/>
        </p:nvPicPr>
        <p:blipFill rotWithShape="1">
          <a:blip r:embed="rId13">
            <a:alphaModFix/>
          </a:blip>
          <a:srcRect b="0" l="0" r="0" t="0"/>
          <a:stretch/>
        </p:blipFill>
        <p:spPr>
          <a:xfrm>
            <a:off x="6180713" y="2900550"/>
            <a:ext cx="1280161" cy="1280160"/>
          </a:xfrm>
          <a:prstGeom prst="rect">
            <a:avLst/>
          </a:prstGeom>
          <a:noFill/>
          <a:ln>
            <a:noFill/>
          </a:ln>
        </p:spPr>
      </p:pic>
      <p:pic>
        <p:nvPicPr>
          <p:cNvPr id="388" name="Google Shape;388;p35"/>
          <p:cNvPicPr preferRelativeResize="0"/>
          <p:nvPr/>
        </p:nvPicPr>
        <p:blipFill rotWithShape="1">
          <a:blip r:embed="rId14">
            <a:alphaModFix/>
          </a:blip>
          <a:srcRect b="0" l="0" r="0" t="0"/>
          <a:stretch/>
        </p:blipFill>
        <p:spPr>
          <a:xfrm>
            <a:off x="7734300" y="2749925"/>
            <a:ext cx="1280150" cy="1280150"/>
          </a:xfrm>
          <a:prstGeom prst="rect">
            <a:avLst/>
          </a:prstGeom>
          <a:noFill/>
          <a:ln>
            <a:noFill/>
          </a:ln>
        </p:spPr>
      </p:pic>
      <p:pic>
        <p:nvPicPr>
          <p:cNvPr id="389" name="Google Shape;389;p35"/>
          <p:cNvPicPr preferRelativeResize="0"/>
          <p:nvPr/>
        </p:nvPicPr>
        <p:blipFill rotWithShape="1">
          <a:blip r:embed="rId15">
            <a:alphaModFix/>
          </a:blip>
          <a:srcRect b="0" l="0" r="0" t="0"/>
          <a:stretch/>
        </p:blipFill>
        <p:spPr>
          <a:xfrm>
            <a:off x="7734292" y="4114800"/>
            <a:ext cx="1280161" cy="1280161"/>
          </a:xfrm>
          <a:prstGeom prst="rect">
            <a:avLst/>
          </a:prstGeom>
          <a:noFill/>
          <a:ln>
            <a:noFill/>
          </a:ln>
        </p:spPr>
      </p:pic>
      <p:pic>
        <p:nvPicPr>
          <p:cNvPr id="390" name="Google Shape;390;p35"/>
          <p:cNvPicPr preferRelativeResize="0"/>
          <p:nvPr/>
        </p:nvPicPr>
        <p:blipFill rotWithShape="1">
          <a:blip r:embed="rId16">
            <a:alphaModFix/>
          </a:blip>
          <a:srcRect b="0" l="0" r="0" t="0"/>
          <a:stretch/>
        </p:blipFill>
        <p:spPr>
          <a:xfrm>
            <a:off x="1521255" y="2895588"/>
            <a:ext cx="1280160" cy="1280160"/>
          </a:xfrm>
          <a:prstGeom prst="rect">
            <a:avLst/>
          </a:prstGeom>
          <a:noFill/>
          <a:ln>
            <a:noFill/>
          </a:ln>
        </p:spPr>
      </p:pic>
      <p:pic>
        <p:nvPicPr>
          <p:cNvPr id="391" name="Google Shape;391;p35"/>
          <p:cNvPicPr preferRelativeResize="0"/>
          <p:nvPr/>
        </p:nvPicPr>
        <p:blipFill rotWithShape="1">
          <a:blip r:embed="rId17">
            <a:alphaModFix/>
          </a:blip>
          <a:srcRect b="0" l="0" r="0" t="0"/>
          <a:stretch/>
        </p:blipFill>
        <p:spPr>
          <a:xfrm>
            <a:off x="6153142" y="4288600"/>
            <a:ext cx="1280161" cy="1280161"/>
          </a:xfrm>
          <a:prstGeom prst="rect">
            <a:avLst/>
          </a:prstGeom>
          <a:noFill/>
          <a:ln>
            <a:noFill/>
          </a:ln>
        </p:spPr>
      </p:pic>
      <p:pic>
        <p:nvPicPr>
          <p:cNvPr id="392" name="Google Shape;392;p35"/>
          <p:cNvPicPr preferRelativeResize="0"/>
          <p:nvPr/>
        </p:nvPicPr>
        <p:blipFill rotWithShape="1">
          <a:blip r:embed="rId18">
            <a:alphaModFix/>
          </a:blip>
          <a:srcRect b="0" l="0" r="0" t="0"/>
          <a:stretch/>
        </p:blipFill>
        <p:spPr>
          <a:xfrm>
            <a:off x="91425" y="4135276"/>
            <a:ext cx="1280176" cy="1425100"/>
          </a:xfrm>
          <a:prstGeom prst="rect">
            <a:avLst/>
          </a:prstGeom>
          <a:noFill/>
          <a:ln>
            <a:noFill/>
          </a:ln>
        </p:spPr>
      </p:pic>
      <p:pic>
        <p:nvPicPr>
          <p:cNvPr id="393" name="Google Shape;393;p35"/>
          <p:cNvPicPr preferRelativeResize="0"/>
          <p:nvPr/>
        </p:nvPicPr>
        <p:blipFill rotWithShape="1">
          <a:blip r:embed="rId19">
            <a:alphaModFix/>
          </a:blip>
          <a:srcRect b="0" l="0" r="0" t="0"/>
          <a:stretch/>
        </p:blipFill>
        <p:spPr>
          <a:xfrm>
            <a:off x="4572000" y="4288600"/>
            <a:ext cx="1280160" cy="1280160"/>
          </a:xfrm>
          <a:prstGeom prst="rect">
            <a:avLst/>
          </a:prstGeom>
          <a:noFill/>
          <a:ln>
            <a:noFill/>
          </a:ln>
        </p:spPr>
      </p:pic>
      <p:pic>
        <p:nvPicPr>
          <p:cNvPr id="394" name="Google Shape;394;p35"/>
          <p:cNvPicPr preferRelativeResize="0"/>
          <p:nvPr/>
        </p:nvPicPr>
        <p:blipFill rotWithShape="1">
          <a:blip r:embed="rId20">
            <a:alphaModFix/>
          </a:blip>
          <a:srcRect b="0" l="0" r="0" t="0"/>
          <a:stretch/>
        </p:blipFill>
        <p:spPr>
          <a:xfrm>
            <a:off x="3048900" y="4292250"/>
            <a:ext cx="1272849" cy="1272849"/>
          </a:xfrm>
          <a:prstGeom prst="rect">
            <a:avLst/>
          </a:prstGeom>
          <a:noFill/>
          <a:ln>
            <a:noFill/>
          </a:ln>
        </p:spPr>
      </p:pic>
      <p:pic>
        <p:nvPicPr>
          <p:cNvPr id="395" name="Google Shape;395;p35"/>
          <p:cNvPicPr preferRelativeResize="0"/>
          <p:nvPr/>
        </p:nvPicPr>
        <p:blipFill rotWithShape="1">
          <a:blip r:embed="rId21">
            <a:alphaModFix/>
          </a:blip>
          <a:srcRect b="0" l="0" r="0" t="0"/>
          <a:stretch/>
        </p:blipFill>
        <p:spPr>
          <a:xfrm>
            <a:off x="1525809" y="4296963"/>
            <a:ext cx="1272850" cy="1263419"/>
          </a:xfrm>
          <a:prstGeom prst="rect">
            <a:avLst/>
          </a:prstGeom>
          <a:noFill/>
          <a:ln>
            <a:noFill/>
          </a:ln>
        </p:spPr>
      </p:pic>
      <p:pic>
        <p:nvPicPr>
          <p:cNvPr id="396" name="Google Shape;396;p35"/>
          <p:cNvPicPr preferRelativeResize="0"/>
          <p:nvPr/>
        </p:nvPicPr>
        <p:blipFill rotWithShape="1">
          <a:blip r:embed="rId22">
            <a:alphaModFix/>
          </a:blip>
          <a:srcRect b="30636" l="25179" r="34864" t="39719"/>
          <a:stretch/>
        </p:blipFill>
        <p:spPr>
          <a:xfrm>
            <a:off x="7598826" y="44425"/>
            <a:ext cx="1294049" cy="1280148"/>
          </a:xfrm>
          <a:prstGeom prst="rect">
            <a:avLst/>
          </a:prstGeom>
          <a:noFill/>
          <a:ln>
            <a:noFill/>
          </a:ln>
        </p:spPr>
      </p:pic>
      <p:pic>
        <p:nvPicPr>
          <p:cNvPr id="397" name="Google Shape;397;p35"/>
          <p:cNvPicPr preferRelativeResize="0"/>
          <p:nvPr/>
        </p:nvPicPr>
        <p:blipFill rotWithShape="1">
          <a:blip r:embed="rId23">
            <a:alphaModFix/>
          </a:blip>
          <a:srcRect b="17908" l="22188" r="11020" t="18430"/>
          <a:stretch/>
        </p:blipFill>
        <p:spPr>
          <a:xfrm>
            <a:off x="6057875" y="92850"/>
            <a:ext cx="1370224" cy="12801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6"/>
          <p:cNvSpPr txBox="1"/>
          <p:nvPr>
            <p:ph idx="4294967295" type="ctrTitle"/>
          </p:nvPr>
        </p:nvSpPr>
        <p:spPr>
          <a:xfrm>
            <a:off x="3251400" y="52650"/>
            <a:ext cx="2597100" cy="790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A7D86D"/>
              </a:buClr>
              <a:buSzPts val="4800"/>
              <a:buFont typeface="Poppins"/>
              <a:buNone/>
            </a:pPr>
            <a:r>
              <a:rPr b="1" i="0" lang="en" sz="4800" u="none" cap="none" strike="noStrike">
                <a:solidFill>
                  <a:srgbClr val="6C63FF"/>
                </a:solidFill>
                <a:latin typeface="Poppins"/>
                <a:ea typeface="Poppins"/>
                <a:cs typeface="Poppins"/>
                <a:sym typeface="Poppins"/>
              </a:rPr>
              <a:t>Alumni</a:t>
            </a:r>
            <a:endParaRPr b="1" i="0" sz="4800" u="none" cap="none" strike="noStrike">
              <a:solidFill>
                <a:srgbClr val="6C63FF"/>
              </a:solidFill>
              <a:latin typeface="Poppins"/>
              <a:ea typeface="Poppins"/>
              <a:cs typeface="Poppins"/>
              <a:sym typeface="Poppins"/>
            </a:endParaRPr>
          </a:p>
        </p:txBody>
      </p:sp>
      <p:sp>
        <p:nvSpPr>
          <p:cNvPr id="403" name="Google Shape;403;p36"/>
          <p:cNvSpPr txBox="1"/>
          <p:nvPr/>
        </p:nvSpPr>
        <p:spPr>
          <a:xfrm>
            <a:off x="481025" y="2611150"/>
            <a:ext cx="1943100" cy="41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Madhurish Katta</a:t>
            </a:r>
            <a:endParaRPr b="0" i="0" sz="1600" u="none" cap="none" strike="noStrike">
              <a:solidFill>
                <a:srgbClr val="000000"/>
              </a:solidFill>
              <a:latin typeface="Arial"/>
              <a:ea typeface="Arial"/>
              <a:cs typeface="Arial"/>
              <a:sym typeface="Arial"/>
            </a:endParaRPr>
          </a:p>
        </p:txBody>
      </p:sp>
      <p:pic>
        <p:nvPicPr>
          <p:cNvPr id="404" name="Google Shape;404;p36"/>
          <p:cNvPicPr preferRelativeResize="0"/>
          <p:nvPr/>
        </p:nvPicPr>
        <p:blipFill rotWithShape="1">
          <a:blip r:embed="rId3">
            <a:alphaModFix/>
          </a:blip>
          <a:srcRect b="0" l="0" r="0" t="0"/>
          <a:stretch/>
        </p:blipFill>
        <p:spPr>
          <a:xfrm>
            <a:off x="763600" y="1090625"/>
            <a:ext cx="1386300" cy="1386300"/>
          </a:xfrm>
          <a:prstGeom prst="ellipse">
            <a:avLst/>
          </a:prstGeom>
          <a:noFill/>
          <a:ln>
            <a:noFill/>
          </a:ln>
        </p:spPr>
      </p:pic>
      <p:sp>
        <p:nvSpPr>
          <p:cNvPr id="405" name="Google Shape;405;p36"/>
          <p:cNvSpPr txBox="1"/>
          <p:nvPr/>
        </p:nvSpPr>
        <p:spPr>
          <a:xfrm>
            <a:off x="681050" y="2876550"/>
            <a:ext cx="1614600" cy="95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Deep Learning,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TensorFlow,</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Artificial Neural Network</a:t>
            </a:r>
            <a:endParaRPr b="0" i="0" sz="1400" u="none" cap="none" strike="noStrike">
              <a:solidFill>
                <a:srgbClr val="000000"/>
              </a:solidFill>
              <a:latin typeface="Arial"/>
              <a:ea typeface="Arial"/>
              <a:cs typeface="Arial"/>
              <a:sym typeface="Arial"/>
            </a:endParaRPr>
          </a:p>
        </p:txBody>
      </p:sp>
      <p:pic>
        <p:nvPicPr>
          <p:cNvPr id="406" name="Google Shape;406;p36"/>
          <p:cNvPicPr preferRelativeResize="0"/>
          <p:nvPr/>
        </p:nvPicPr>
        <p:blipFill rotWithShape="1">
          <a:blip r:embed="rId4">
            <a:alphaModFix/>
          </a:blip>
          <a:srcRect b="0" l="0" r="0" t="0"/>
          <a:stretch/>
        </p:blipFill>
        <p:spPr>
          <a:xfrm>
            <a:off x="2733675" y="1034150"/>
            <a:ext cx="1386300" cy="1386300"/>
          </a:xfrm>
          <a:prstGeom prst="ellipse">
            <a:avLst/>
          </a:prstGeom>
          <a:noFill/>
          <a:ln>
            <a:noFill/>
          </a:ln>
        </p:spPr>
      </p:pic>
      <p:sp>
        <p:nvSpPr>
          <p:cNvPr id="407" name="Google Shape;407;p36"/>
          <p:cNvSpPr txBox="1"/>
          <p:nvPr/>
        </p:nvSpPr>
        <p:spPr>
          <a:xfrm>
            <a:off x="2633625" y="2546100"/>
            <a:ext cx="1943100" cy="41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Harsha Srinivas</a:t>
            </a:r>
            <a:endParaRPr b="0" i="0" sz="1600" u="none" cap="none" strike="noStrike">
              <a:solidFill>
                <a:srgbClr val="000000"/>
              </a:solidFill>
              <a:latin typeface="Arial"/>
              <a:ea typeface="Arial"/>
              <a:cs typeface="Arial"/>
              <a:sym typeface="Arial"/>
            </a:endParaRPr>
          </a:p>
        </p:txBody>
      </p:sp>
      <p:sp>
        <p:nvSpPr>
          <p:cNvPr id="408" name="Google Shape;408;p36"/>
          <p:cNvSpPr txBox="1"/>
          <p:nvPr/>
        </p:nvSpPr>
        <p:spPr>
          <a:xfrm>
            <a:off x="2733675" y="2867250"/>
            <a:ext cx="1743000" cy="95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Machine Learning,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Arduino,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Convolutional Neural Network</a:t>
            </a:r>
            <a:endParaRPr b="0" i="0" sz="1400" u="none" cap="none" strike="noStrike">
              <a:solidFill>
                <a:srgbClr val="000000"/>
              </a:solidFill>
              <a:latin typeface="Arial"/>
              <a:ea typeface="Arial"/>
              <a:cs typeface="Arial"/>
              <a:sym typeface="Arial"/>
            </a:endParaRPr>
          </a:p>
        </p:txBody>
      </p:sp>
      <p:pic>
        <p:nvPicPr>
          <p:cNvPr id="409" name="Google Shape;409;p36"/>
          <p:cNvPicPr preferRelativeResize="0"/>
          <p:nvPr/>
        </p:nvPicPr>
        <p:blipFill rotWithShape="1">
          <a:blip r:embed="rId5">
            <a:alphaModFix/>
          </a:blip>
          <a:srcRect b="0" l="0" r="0" t="0"/>
          <a:stretch/>
        </p:blipFill>
        <p:spPr>
          <a:xfrm>
            <a:off x="4703750" y="1034150"/>
            <a:ext cx="1386300" cy="1386300"/>
          </a:xfrm>
          <a:prstGeom prst="ellipse">
            <a:avLst/>
          </a:prstGeom>
          <a:noFill/>
          <a:ln>
            <a:noFill/>
          </a:ln>
        </p:spPr>
      </p:pic>
      <p:pic>
        <p:nvPicPr>
          <p:cNvPr id="410" name="Google Shape;410;p36"/>
          <p:cNvPicPr preferRelativeResize="0"/>
          <p:nvPr/>
        </p:nvPicPr>
        <p:blipFill rotWithShape="1">
          <a:blip r:embed="rId6">
            <a:alphaModFix/>
          </a:blip>
          <a:srcRect b="0" l="0" r="0" t="0"/>
          <a:stretch/>
        </p:blipFill>
        <p:spPr>
          <a:xfrm>
            <a:off x="4576725" y="4034100"/>
            <a:ext cx="1386300" cy="1386300"/>
          </a:xfrm>
          <a:prstGeom prst="ellipse">
            <a:avLst/>
          </a:prstGeom>
          <a:noFill/>
          <a:ln>
            <a:noFill/>
          </a:ln>
        </p:spPr>
      </p:pic>
      <p:pic>
        <p:nvPicPr>
          <p:cNvPr id="411" name="Google Shape;411;p36"/>
          <p:cNvPicPr preferRelativeResize="0"/>
          <p:nvPr/>
        </p:nvPicPr>
        <p:blipFill rotWithShape="1">
          <a:blip r:embed="rId7">
            <a:alphaModFix/>
          </a:blip>
          <a:srcRect b="0" l="0" r="0" t="0"/>
          <a:stretch/>
        </p:blipFill>
        <p:spPr>
          <a:xfrm>
            <a:off x="759425" y="4034100"/>
            <a:ext cx="1386300" cy="1386300"/>
          </a:xfrm>
          <a:prstGeom prst="ellipse">
            <a:avLst/>
          </a:prstGeom>
          <a:noFill/>
          <a:ln>
            <a:noFill/>
          </a:ln>
        </p:spPr>
      </p:pic>
      <p:sp>
        <p:nvSpPr>
          <p:cNvPr id="412" name="Google Shape;412;p36"/>
          <p:cNvSpPr txBox="1"/>
          <p:nvPr/>
        </p:nvSpPr>
        <p:spPr>
          <a:xfrm>
            <a:off x="4425350" y="2611150"/>
            <a:ext cx="1943100" cy="41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Rahul</a:t>
            </a:r>
            <a:endParaRPr b="0" i="0" sz="1600" u="none" cap="none" strike="noStrike">
              <a:solidFill>
                <a:srgbClr val="000000"/>
              </a:solidFill>
              <a:latin typeface="Arial"/>
              <a:ea typeface="Arial"/>
              <a:cs typeface="Arial"/>
              <a:sym typeface="Arial"/>
            </a:endParaRPr>
          </a:p>
        </p:txBody>
      </p:sp>
      <p:sp>
        <p:nvSpPr>
          <p:cNvPr id="413" name="Google Shape;413;p36"/>
          <p:cNvSpPr txBox="1"/>
          <p:nvPr/>
        </p:nvSpPr>
        <p:spPr>
          <a:xfrm>
            <a:off x="4589600" y="2867250"/>
            <a:ext cx="1614600" cy="95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Arduino,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NodeMCU,</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 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Python</a:t>
            </a:r>
            <a:endParaRPr b="0" i="0" sz="1400" u="none" cap="none" strike="noStrike">
              <a:solidFill>
                <a:srgbClr val="000000"/>
              </a:solidFill>
              <a:latin typeface="Arial"/>
              <a:ea typeface="Arial"/>
              <a:cs typeface="Arial"/>
              <a:sym typeface="Arial"/>
            </a:endParaRPr>
          </a:p>
        </p:txBody>
      </p:sp>
      <p:sp>
        <p:nvSpPr>
          <p:cNvPr id="414" name="Google Shape;414;p36"/>
          <p:cNvSpPr txBox="1"/>
          <p:nvPr/>
        </p:nvSpPr>
        <p:spPr>
          <a:xfrm>
            <a:off x="481025" y="5582950"/>
            <a:ext cx="1943100" cy="41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Rajkumar Jain</a:t>
            </a:r>
            <a:endParaRPr b="0" i="0" sz="1600" u="none" cap="none" strike="noStrike">
              <a:solidFill>
                <a:srgbClr val="000000"/>
              </a:solidFill>
              <a:latin typeface="Arial"/>
              <a:ea typeface="Arial"/>
              <a:cs typeface="Arial"/>
              <a:sym typeface="Arial"/>
            </a:endParaRPr>
          </a:p>
        </p:txBody>
      </p:sp>
      <p:sp>
        <p:nvSpPr>
          <p:cNvPr id="415" name="Google Shape;415;p36"/>
          <p:cNvSpPr txBox="1"/>
          <p:nvPr/>
        </p:nvSpPr>
        <p:spPr>
          <a:xfrm>
            <a:off x="681050" y="5848350"/>
            <a:ext cx="1614600" cy="79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UI/UX Developer,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React.js,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Redux.js</a:t>
            </a:r>
            <a:endParaRPr b="0" i="0" sz="1400" u="none" cap="none" strike="noStrike">
              <a:solidFill>
                <a:srgbClr val="000000"/>
              </a:solidFill>
              <a:latin typeface="Arial"/>
              <a:ea typeface="Arial"/>
              <a:cs typeface="Arial"/>
              <a:sym typeface="Arial"/>
            </a:endParaRPr>
          </a:p>
        </p:txBody>
      </p:sp>
      <p:sp>
        <p:nvSpPr>
          <p:cNvPr id="416" name="Google Shape;416;p36"/>
          <p:cNvSpPr txBox="1"/>
          <p:nvPr/>
        </p:nvSpPr>
        <p:spPr>
          <a:xfrm>
            <a:off x="2533575" y="5648050"/>
            <a:ext cx="1943100" cy="41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Pavan Kirigeri</a:t>
            </a:r>
            <a:endParaRPr b="0" i="0" sz="1600" u="none" cap="none" strike="noStrike">
              <a:solidFill>
                <a:srgbClr val="000000"/>
              </a:solidFill>
              <a:latin typeface="Arial"/>
              <a:ea typeface="Arial"/>
              <a:cs typeface="Arial"/>
              <a:sym typeface="Arial"/>
            </a:endParaRPr>
          </a:p>
        </p:txBody>
      </p:sp>
      <p:sp>
        <p:nvSpPr>
          <p:cNvPr id="417" name="Google Shape;417;p36"/>
          <p:cNvSpPr txBox="1"/>
          <p:nvPr/>
        </p:nvSpPr>
        <p:spPr>
          <a:xfrm>
            <a:off x="2633625" y="5913400"/>
            <a:ext cx="1743000" cy="79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Django,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PHP,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Angular.js</a:t>
            </a:r>
            <a:endParaRPr b="0" i="0" sz="1400" u="none" cap="none" strike="noStrike">
              <a:solidFill>
                <a:srgbClr val="000000"/>
              </a:solidFill>
              <a:latin typeface="Arial"/>
              <a:ea typeface="Arial"/>
              <a:cs typeface="Arial"/>
              <a:sym typeface="Arial"/>
            </a:endParaRPr>
          </a:p>
        </p:txBody>
      </p:sp>
      <p:sp>
        <p:nvSpPr>
          <p:cNvPr id="418" name="Google Shape;418;p36"/>
          <p:cNvSpPr txBox="1"/>
          <p:nvPr/>
        </p:nvSpPr>
        <p:spPr>
          <a:xfrm>
            <a:off x="4425350" y="5582950"/>
            <a:ext cx="1943100" cy="41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Darshan</a:t>
            </a:r>
            <a:endParaRPr b="0" i="0" sz="1600" u="none" cap="none" strike="noStrike">
              <a:solidFill>
                <a:srgbClr val="000000"/>
              </a:solidFill>
              <a:latin typeface="Arial"/>
              <a:ea typeface="Arial"/>
              <a:cs typeface="Arial"/>
              <a:sym typeface="Arial"/>
            </a:endParaRPr>
          </a:p>
        </p:txBody>
      </p:sp>
      <p:sp>
        <p:nvSpPr>
          <p:cNvPr id="419" name="Google Shape;419;p36"/>
          <p:cNvSpPr txBox="1"/>
          <p:nvPr/>
        </p:nvSpPr>
        <p:spPr>
          <a:xfrm>
            <a:off x="4640925" y="5848350"/>
            <a:ext cx="1614600" cy="79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Full Stack Web Developer,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React Native</a:t>
            </a:r>
            <a:endParaRPr b="0" i="0" sz="1400" u="none" cap="none" strike="noStrike">
              <a:solidFill>
                <a:srgbClr val="000000"/>
              </a:solidFill>
              <a:latin typeface="Arial"/>
              <a:ea typeface="Arial"/>
              <a:cs typeface="Arial"/>
              <a:sym typeface="Arial"/>
            </a:endParaRPr>
          </a:p>
        </p:txBody>
      </p:sp>
      <p:pic>
        <p:nvPicPr>
          <p:cNvPr id="420" name="Google Shape;420;p36"/>
          <p:cNvPicPr preferRelativeResize="0"/>
          <p:nvPr/>
        </p:nvPicPr>
        <p:blipFill rotWithShape="1">
          <a:blip r:embed="rId8">
            <a:alphaModFix/>
          </a:blip>
          <a:srcRect b="0" l="0" r="0" t="0"/>
          <a:stretch/>
        </p:blipFill>
        <p:spPr>
          <a:xfrm>
            <a:off x="2633632" y="4010600"/>
            <a:ext cx="1386300" cy="1386300"/>
          </a:xfrm>
          <a:prstGeom prst="ellipse">
            <a:avLst/>
          </a:prstGeom>
          <a:noFill/>
          <a:ln>
            <a:noFill/>
          </a:ln>
        </p:spPr>
      </p:pic>
      <p:pic>
        <p:nvPicPr>
          <p:cNvPr id="421" name="Google Shape;421;p36"/>
          <p:cNvPicPr preferRelativeResize="0"/>
          <p:nvPr/>
        </p:nvPicPr>
        <p:blipFill rotWithShape="1">
          <a:blip r:embed="rId9">
            <a:alphaModFix/>
          </a:blip>
          <a:srcRect b="0" l="0" r="0" t="0"/>
          <a:stretch/>
        </p:blipFill>
        <p:spPr>
          <a:xfrm>
            <a:off x="6665825" y="1053275"/>
            <a:ext cx="1386300" cy="1386300"/>
          </a:xfrm>
          <a:prstGeom prst="rect">
            <a:avLst/>
          </a:prstGeom>
          <a:noFill/>
          <a:ln>
            <a:noFill/>
          </a:ln>
        </p:spPr>
      </p:pic>
      <p:sp>
        <p:nvSpPr>
          <p:cNvPr id="422" name="Google Shape;422;p36"/>
          <p:cNvSpPr txBox="1"/>
          <p:nvPr/>
        </p:nvSpPr>
        <p:spPr>
          <a:xfrm>
            <a:off x="6533675" y="2867250"/>
            <a:ext cx="1743000" cy="95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 processing, </a:t>
            </a:r>
            <a:r>
              <a:rPr b="0" i="0" lang="en" sz="1400" u="none" cap="none" strike="noStrike">
                <a:solidFill>
                  <a:schemeClr val="dk1"/>
                </a:solidFill>
                <a:latin typeface="Arial"/>
                <a:ea typeface="Arial"/>
                <a:cs typeface="Arial"/>
                <a:sym typeface="Arial"/>
              </a:rPr>
              <a:t>docker,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X86, C, C++, python, rust, </a:t>
            </a:r>
            <a:endParaRPr b="0" i="0" sz="1400" u="none" cap="none" strike="noStrike">
              <a:solidFill>
                <a:srgbClr val="000000"/>
              </a:solidFill>
              <a:latin typeface="Arial"/>
              <a:ea typeface="Arial"/>
              <a:cs typeface="Arial"/>
              <a:sym typeface="Arial"/>
            </a:endParaRPr>
          </a:p>
        </p:txBody>
      </p:sp>
      <p:sp>
        <p:nvSpPr>
          <p:cNvPr id="423" name="Google Shape;423;p36"/>
          <p:cNvSpPr txBox="1"/>
          <p:nvPr/>
        </p:nvSpPr>
        <p:spPr>
          <a:xfrm>
            <a:off x="6406550" y="2611150"/>
            <a:ext cx="1943100" cy="41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Shreevari S P</a:t>
            </a:r>
            <a:endParaRPr b="0" i="0" sz="1600" u="none" cap="none" strike="noStrike">
              <a:solidFill>
                <a:srgbClr val="000000"/>
              </a:solidFill>
              <a:latin typeface="Arial"/>
              <a:ea typeface="Arial"/>
              <a:cs typeface="Arial"/>
              <a:sym typeface="Arial"/>
            </a:endParaRPr>
          </a:p>
        </p:txBody>
      </p:sp>
      <p:sp>
        <p:nvSpPr>
          <p:cNvPr id="424" name="Google Shape;424;p36"/>
          <p:cNvSpPr txBox="1"/>
          <p:nvPr/>
        </p:nvSpPr>
        <p:spPr>
          <a:xfrm>
            <a:off x="6622125" y="5848350"/>
            <a:ext cx="1614600" cy="79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Full Stack Web Developer,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React Native</a:t>
            </a:r>
            <a:endParaRPr b="0" i="0" sz="1400" u="none" cap="none" strike="noStrike">
              <a:solidFill>
                <a:srgbClr val="000000"/>
              </a:solidFill>
              <a:latin typeface="Arial"/>
              <a:ea typeface="Arial"/>
              <a:cs typeface="Arial"/>
              <a:sym typeface="Arial"/>
            </a:endParaRPr>
          </a:p>
        </p:txBody>
      </p:sp>
      <p:sp>
        <p:nvSpPr>
          <p:cNvPr id="425" name="Google Shape;425;p36"/>
          <p:cNvSpPr txBox="1"/>
          <p:nvPr/>
        </p:nvSpPr>
        <p:spPr>
          <a:xfrm>
            <a:off x="6482750" y="5582950"/>
            <a:ext cx="1943100" cy="41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Ashwin A Kumar</a:t>
            </a:r>
            <a:endParaRPr b="0" i="0" sz="1600" u="none" cap="none" strike="noStrike">
              <a:solidFill>
                <a:srgbClr val="000000"/>
              </a:solidFill>
              <a:latin typeface="Arial"/>
              <a:ea typeface="Arial"/>
              <a:cs typeface="Arial"/>
              <a:sym typeface="Arial"/>
            </a:endParaRPr>
          </a:p>
        </p:txBody>
      </p:sp>
      <p:pic>
        <p:nvPicPr>
          <p:cNvPr id="426" name="Google Shape;426;p36"/>
          <p:cNvPicPr preferRelativeResize="0"/>
          <p:nvPr/>
        </p:nvPicPr>
        <p:blipFill rotWithShape="1">
          <a:blip r:embed="rId10">
            <a:alphaModFix/>
          </a:blip>
          <a:srcRect b="0" l="0" r="0" t="0"/>
          <a:stretch/>
        </p:blipFill>
        <p:spPr>
          <a:xfrm>
            <a:off x="6762275" y="4023900"/>
            <a:ext cx="1386301" cy="13863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37"/>
          <p:cNvPicPr preferRelativeResize="0"/>
          <p:nvPr/>
        </p:nvPicPr>
        <p:blipFill rotWithShape="1">
          <a:blip r:embed="rId3">
            <a:alphaModFix/>
          </a:blip>
          <a:srcRect b="0" l="0" r="0" t="0"/>
          <a:stretch/>
        </p:blipFill>
        <p:spPr>
          <a:xfrm>
            <a:off x="2982650" y="2145178"/>
            <a:ext cx="5551749" cy="4103225"/>
          </a:xfrm>
          <a:prstGeom prst="rect">
            <a:avLst/>
          </a:prstGeom>
          <a:noFill/>
          <a:ln>
            <a:noFill/>
          </a:ln>
        </p:spPr>
      </p:pic>
      <p:sp>
        <p:nvSpPr>
          <p:cNvPr id="432" name="Google Shape;432;p37"/>
          <p:cNvSpPr txBox="1"/>
          <p:nvPr>
            <p:ph idx="4294967295" type="ctrTitle"/>
          </p:nvPr>
        </p:nvSpPr>
        <p:spPr>
          <a:xfrm>
            <a:off x="898775" y="1020447"/>
            <a:ext cx="5281500" cy="981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A7D86D"/>
              </a:buClr>
              <a:buSzPts val="4800"/>
              <a:buFont typeface="Poppins"/>
              <a:buNone/>
            </a:pPr>
            <a:r>
              <a:rPr b="1" i="0" lang="en" sz="4800" u="none" cap="none" strike="noStrike">
                <a:solidFill>
                  <a:srgbClr val="6C63FF"/>
                </a:solidFill>
                <a:latin typeface="Poppins"/>
                <a:ea typeface="Poppins"/>
                <a:cs typeface="Poppins"/>
                <a:sym typeface="Poppins"/>
              </a:rPr>
              <a:t>How to join OSL?</a:t>
            </a:r>
            <a:endParaRPr b="1" i="0" sz="4800" u="none" cap="none" strike="noStrike">
              <a:solidFill>
                <a:srgbClr val="6C63FF"/>
              </a:solidFill>
              <a:latin typeface="Poppins"/>
              <a:ea typeface="Poppins"/>
              <a:cs typeface="Poppins"/>
              <a:sym typeface="Poppi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38"/>
          <p:cNvPicPr preferRelativeResize="0"/>
          <p:nvPr/>
        </p:nvPicPr>
        <p:blipFill rotWithShape="1">
          <a:blip r:embed="rId3">
            <a:alphaModFix/>
          </a:blip>
          <a:srcRect b="9033" l="0" r="0" t="0"/>
          <a:stretch/>
        </p:blipFill>
        <p:spPr>
          <a:xfrm>
            <a:off x="33175" y="48400"/>
            <a:ext cx="9077676" cy="5496375"/>
          </a:xfrm>
          <a:prstGeom prst="rect">
            <a:avLst/>
          </a:prstGeom>
          <a:noFill/>
          <a:ln>
            <a:noFill/>
          </a:ln>
        </p:spPr>
      </p:pic>
      <p:sp>
        <p:nvSpPr>
          <p:cNvPr id="438" name="Google Shape;438;p38"/>
          <p:cNvSpPr txBox="1"/>
          <p:nvPr>
            <p:ph idx="4294967295" type="ctrTitle"/>
          </p:nvPr>
        </p:nvSpPr>
        <p:spPr>
          <a:xfrm>
            <a:off x="3232188" y="2122342"/>
            <a:ext cx="2679600" cy="1546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A7D86D"/>
              </a:buClr>
              <a:buSzPts val="4800"/>
              <a:buFont typeface="Poppins"/>
              <a:buNone/>
            </a:pPr>
            <a:r>
              <a:rPr b="1" i="0" lang="en" sz="4800" u="none" cap="none" strike="noStrike">
                <a:solidFill>
                  <a:srgbClr val="6C63FF"/>
                </a:solidFill>
                <a:latin typeface="Poppins"/>
                <a:ea typeface="Poppins"/>
                <a:cs typeface="Poppins"/>
                <a:sym typeface="Poppins"/>
              </a:rPr>
              <a:t>Contact us</a:t>
            </a:r>
            <a:endParaRPr b="1" i="0" sz="4800" u="none" cap="none" strike="noStrike">
              <a:solidFill>
                <a:srgbClr val="6C63FF"/>
              </a:solidFill>
              <a:latin typeface="Poppins"/>
              <a:ea typeface="Poppins"/>
              <a:cs typeface="Poppins"/>
              <a:sym typeface="Poppins"/>
            </a:endParaRPr>
          </a:p>
        </p:txBody>
      </p:sp>
      <p:pic>
        <p:nvPicPr>
          <p:cNvPr id="439" name="Google Shape;439;p38"/>
          <p:cNvPicPr preferRelativeResize="0"/>
          <p:nvPr/>
        </p:nvPicPr>
        <p:blipFill rotWithShape="1">
          <a:blip r:embed="rId4">
            <a:alphaModFix/>
          </a:blip>
          <a:srcRect b="0" l="0" r="0" t="0"/>
          <a:stretch/>
        </p:blipFill>
        <p:spPr>
          <a:xfrm rot="-1342326">
            <a:off x="4734075" y="4430550"/>
            <a:ext cx="1423725" cy="1133175"/>
          </a:xfrm>
          <a:prstGeom prst="rect">
            <a:avLst/>
          </a:prstGeom>
          <a:noFill/>
          <a:ln>
            <a:noFill/>
          </a:ln>
        </p:spPr>
      </p:pic>
      <p:sp>
        <p:nvSpPr>
          <p:cNvPr id="440" name="Google Shape;440;p38"/>
          <p:cNvSpPr txBox="1"/>
          <p:nvPr/>
        </p:nvSpPr>
        <p:spPr>
          <a:xfrm>
            <a:off x="946825" y="5690675"/>
            <a:ext cx="7250400" cy="116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Arial"/>
                <a:ea typeface="Arial"/>
                <a:cs typeface="Arial"/>
                <a:sym typeface="Arial"/>
              </a:rPr>
              <a:t>Visit: oslvvce.com</a:t>
            </a:r>
            <a:endParaRPr b="1" i="0" sz="22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Arial"/>
                <a:ea typeface="Arial"/>
                <a:cs typeface="Arial"/>
                <a:sym typeface="Arial"/>
              </a:rPr>
              <a:t>Mail: </a:t>
            </a:r>
            <a:r>
              <a:rPr b="1" i="0" lang="en" sz="2200" u="sng" cap="none" strike="noStrike">
                <a:solidFill>
                  <a:schemeClr val="hlink"/>
                </a:solidFill>
                <a:latin typeface="Arial"/>
                <a:ea typeface="Arial"/>
                <a:cs typeface="Arial"/>
                <a:sym typeface="Arial"/>
                <a:hlinkClick r:id="rId5"/>
              </a:rPr>
              <a:t>osl@vvce.ac.in</a:t>
            </a:r>
            <a:endParaRPr b="1" i="0" sz="22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1" lang="en" sz="2200">
                <a:solidFill>
                  <a:srgbClr val="434343"/>
                </a:solidFill>
              </a:rPr>
              <a:t>Telegram: t.me/oslvvce</a:t>
            </a:r>
            <a:endParaRPr b="1" sz="2200">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4"/>
          <p:cNvPicPr preferRelativeResize="0"/>
          <p:nvPr/>
        </p:nvPicPr>
        <p:blipFill rotWithShape="1">
          <a:blip r:embed="rId3">
            <a:alphaModFix/>
          </a:blip>
          <a:srcRect b="0" l="0" r="0" t="0"/>
          <a:stretch/>
        </p:blipFill>
        <p:spPr>
          <a:xfrm>
            <a:off x="76200" y="2571400"/>
            <a:ext cx="5891399" cy="4286599"/>
          </a:xfrm>
          <a:prstGeom prst="rect">
            <a:avLst/>
          </a:prstGeom>
          <a:noFill/>
          <a:ln>
            <a:noFill/>
          </a:ln>
        </p:spPr>
      </p:pic>
      <p:sp>
        <p:nvSpPr>
          <p:cNvPr id="87" name="Google Shape;87;p4"/>
          <p:cNvSpPr txBox="1"/>
          <p:nvPr>
            <p:ph idx="4294967295" type="ctrTitle"/>
          </p:nvPr>
        </p:nvSpPr>
        <p:spPr>
          <a:xfrm>
            <a:off x="3475400" y="40133"/>
            <a:ext cx="4973100" cy="1546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A7D86D"/>
              </a:buClr>
              <a:buSzPts val="4800"/>
              <a:buFont typeface="Poppins"/>
              <a:buNone/>
            </a:pPr>
            <a:r>
              <a:rPr b="1" i="0" lang="en" sz="4800" u="none" cap="none" strike="noStrike">
                <a:solidFill>
                  <a:srgbClr val="6C63FF"/>
                </a:solidFill>
                <a:latin typeface="Poppins"/>
                <a:ea typeface="Poppins"/>
                <a:cs typeface="Poppins"/>
                <a:sym typeface="Poppins"/>
              </a:rPr>
              <a:t>What do we do?</a:t>
            </a:r>
            <a:endParaRPr b="1" i="0" sz="4800" u="none" cap="none" strike="noStrike">
              <a:solidFill>
                <a:srgbClr val="6C63FF"/>
              </a:solidFill>
              <a:latin typeface="Poppins"/>
              <a:ea typeface="Poppins"/>
              <a:cs typeface="Poppins"/>
              <a:sym typeface="Poppins"/>
            </a:endParaRPr>
          </a:p>
        </p:txBody>
      </p:sp>
      <p:sp>
        <p:nvSpPr>
          <p:cNvPr id="88" name="Google Shape;88;p4"/>
          <p:cNvSpPr txBox="1"/>
          <p:nvPr/>
        </p:nvSpPr>
        <p:spPr>
          <a:xfrm>
            <a:off x="5629575" y="3243925"/>
            <a:ext cx="3514800" cy="3369900"/>
          </a:xfrm>
          <a:prstGeom prst="rect">
            <a:avLst/>
          </a:prstGeom>
          <a:noFill/>
          <a:ln cap="flat" cmpd="sng" w="9525">
            <a:solidFill>
              <a:srgbClr val="FFFFFF"/>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5"/>
          <p:cNvSpPr txBox="1"/>
          <p:nvPr>
            <p:ph idx="4294967295" type="ctrTitle"/>
          </p:nvPr>
        </p:nvSpPr>
        <p:spPr>
          <a:xfrm>
            <a:off x="2143200" y="5793925"/>
            <a:ext cx="4857600" cy="864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A7D86D"/>
              </a:buClr>
              <a:buSzPts val="4800"/>
              <a:buFont typeface="Poppins"/>
              <a:buNone/>
            </a:pPr>
            <a:r>
              <a:rPr b="1" i="0" lang="en" sz="2400" u="none" cap="none" strike="noStrike">
                <a:solidFill>
                  <a:srgbClr val="434343"/>
                </a:solidFill>
                <a:latin typeface="Poppins"/>
                <a:ea typeface="Poppins"/>
                <a:cs typeface="Poppins"/>
                <a:sym typeface="Poppins"/>
              </a:rPr>
              <a:t>Open Source India Conference</a:t>
            </a:r>
            <a:endParaRPr b="1" i="0" sz="2400" u="none" cap="none" strike="noStrike">
              <a:solidFill>
                <a:srgbClr val="434343"/>
              </a:solidFill>
              <a:latin typeface="Poppins"/>
              <a:ea typeface="Poppins"/>
              <a:cs typeface="Poppins"/>
              <a:sym typeface="Poppins"/>
            </a:endParaRPr>
          </a:p>
        </p:txBody>
      </p:sp>
      <p:pic>
        <p:nvPicPr>
          <p:cNvPr id="94" name="Google Shape;94;p5"/>
          <p:cNvPicPr preferRelativeResize="0"/>
          <p:nvPr/>
        </p:nvPicPr>
        <p:blipFill rotWithShape="1">
          <a:blip r:embed="rId3">
            <a:alphaModFix/>
          </a:blip>
          <a:srcRect b="0" l="0" r="0" t="0"/>
          <a:stretch/>
        </p:blipFill>
        <p:spPr>
          <a:xfrm>
            <a:off x="453550" y="195275"/>
            <a:ext cx="8236906" cy="5489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6"/>
          <p:cNvPicPr preferRelativeResize="0"/>
          <p:nvPr/>
        </p:nvPicPr>
        <p:blipFill rotWithShape="1">
          <a:blip r:embed="rId3">
            <a:alphaModFix/>
          </a:blip>
          <a:srcRect b="12796" l="19635" r="18578" t="12937"/>
          <a:stretch/>
        </p:blipFill>
        <p:spPr>
          <a:xfrm>
            <a:off x="-1" y="271900"/>
            <a:ext cx="8272000" cy="5593000"/>
          </a:xfrm>
          <a:prstGeom prst="rect">
            <a:avLst/>
          </a:prstGeom>
          <a:noFill/>
          <a:ln>
            <a:noFill/>
          </a:ln>
        </p:spPr>
      </p:pic>
      <p:sp>
        <p:nvSpPr>
          <p:cNvPr id="100" name="Google Shape;100;p6"/>
          <p:cNvSpPr txBox="1"/>
          <p:nvPr>
            <p:ph idx="4294967295" type="ctrTitle"/>
          </p:nvPr>
        </p:nvSpPr>
        <p:spPr>
          <a:xfrm>
            <a:off x="2143200" y="5864900"/>
            <a:ext cx="4857600" cy="864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A7D86D"/>
              </a:buClr>
              <a:buSzPts val="4800"/>
              <a:buFont typeface="Poppins"/>
              <a:buNone/>
            </a:pPr>
            <a:r>
              <a:rPr b="1" i="0" lang="en" sz="2400" u="none" cap="none" strike="noStrike">
                <a:solidFill>
                  <a:srgbClr val="434343"/>
                </a:solidFill>
                <a:latin typeface="Poppins"/>
                <a:ea typeface="Poppins"/>
                <a:cs typeface="Poppins"/>
                <a:sym typeface="Poppins"/>
              </a:rPr>
              <a:t>Mozfest</a:t>
            </a:r>
            <a:endParaRPr b="1" i="0" sz="2400" u="none" cap="none" strike="noStrike">
              <a:solidFill>
                <a:srgbClr val="434343"/>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7"/>
          <p:cNvPicPr preferRelativeResize="0"/>
          <p:nvPr/>
        </p:nvPicPr>
        <p:blipFill rotWithShape="1">
          <a:blip r:embed="rId3">
            <a:alphaModFix/>
          </a:blip>
          <a:srcRect b="0" l="0" r="0" t="0"/>
          <a:stretch/>
        </p:blipFill>
        <p:spPr>
          <a:xfrm>
            <a:off x="4967250" y="76200"/>
            <a:ext cx="3292954" cy="2930201"/>
          </a:xfrm>
          <a:prstGeom prst="rect">
            <a:avLst/>
          </a:prstGeom>
          <a:noFill/>
          <a:ln>
            <a:noFill/>
          </a:ln>
        </p:spPr>
      </p:pic>
      <p:pic>
        <p:nvPicPr>
          <p:cNvPr id="106" name="Google Shape;106;p7"/>
          <p:cNvPicPr preferRelativeResize="0"/>
          <p:nvPr/>
        </p:nvPicPr>
        <p:blipFill rotWithShape="1">
          <a:blip r:embed="rId4">
            <a:alphaModFix/>
          </a:blip>
          <a:srcRect b="0" l="0" r="0" t="0"/>
          <a:stretch/>
        </p:blipFill>
        <p:spPr>
          <a:xfrm>
            <a:off x="103300" y="4411000"/>
            <a:ext cx="4279724" cy="2242875"/>
          </a:xfrm>
          <a:prstGeom prst="rect">
            <a:avLst/>
          </a:prstGeom>
          <a:noFill/>
          <a:ln>
            <a:noFill/>
          </a:ln>
        </p:spPr>
      </p:pic>
      <p:pic>
        <p:nvPicPr>
          <p:cNvPr id="107" name="Google Shape;107;p7"/>
          <p:cNvPicPr preferRelativeResize="0"/>
          <p:nvPr/>
        </p:nvPicPr>
        <p:blipFill rotWithShape="1">
          <a:blip r:embed="rId5">
            <a:alphaModFix/>
          </a:blip>
          <a:srcRect b="0" l="0" r="0" t="0"/>
          <a:stretch/>
        </p:blipFill>
        <p:spPr>
          <a:xfrm>
            <a:off x="228500" y="109050"/>
            <a:ext cx="3906883" cy="2930201"/>
          </a:xfrm>
          <a:prstGeom prst="rect">
            <a:avLst/>
          </a:prstGeom>
          <a:noFill/>
          <a:ln>
            <a:noFill/>
          </a:ln>
        </p:spPr>
      </p:pic>
      <p:sp>
        <p:nvSpPr>
          <p:cNvPr id="108" name="Google Shape;108;p7"/>
          <p:cNvSpPr txBox="1"/>
          <p:nvPr/>
        </p:nvSpPr>
        <p:spPr>
          <a:xfrm>
            <a:off x="1120600" y="3202900"/>
            <a:ext cx="2018400" cy="41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Devconf </a:t>
            </a:r>
            <a:endParaRPr b="1" i="0" sz="1400" u="none" cap="none" strike="noStrike">
              <a:solidFill>
                <a:srgbClr val="000000"/>
              </a:solidFill>
              <a:latin typeface="Arial"/>
              <a:ea typeface="Arial"/>
              <a:cs typeface="Arial"/>
              <a:sym typeface="Arial"/>
            </a:endParaRPr>
          </a:p>
        </p:txBody>
      </p:sp>
      <p:sp>
        <p:nvSpPr>
          <p:cNvPr id="109" name="Google Shape;109;p7"/>
          <p:cNvSpPr txBox="1"/>
          <p:nvPr/>
        </p:nvSpPr>
        <p:spPr>
          <a:xfrm>
            <a:off x="5399239" y="3126700"/>
            <a:ext cx="2444100" cy="41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Open Source India </a:t>
            </a:r>
            <a:endParaRPr b="1" i="0" sz="1400" u="none" cap="none" strike="noStrike">
              <a:solidFill>
                <a:srgbClr val="000000"/>
              </a:solidFill>
              <a:latin typeface="Arial"/>
              <a:ea typeface="Arial"/>
              <a:cs typeface="Arial"/>
              <a:sym typeface="Arial"/>
            </a:endParaRPr>
          </a:p>
        </p:txBody>
      </p:sp>
      <p:pic>
        <p:nvPicPr>
          <p:cNvPr id="110" name="Google Shape;110;p7"/>
          <p:cNvPicPr preferRelativeResize="0"/>
          <p:nvPr/>
        </p:nvPicPr>
        <p:blipFill rotWithShape="1">
          <a:blip r:embed="rId6">
            <a:alphaModFix/>
          </a:blip>
          <a:srcRect b="4913" l="0" r="13635" t="0"/>
          <a:stretch/>
        </p:blipFill>
        <p:spPr>
          <a:xfrm>
            <a:off x="4640100" y="4385150"/>
            <a:ext cx="4279726" cy="2242875"/>
          </a:xfrm>
          <a:prstGeom prst="rect">
            <a:avLst/>
          </a:prstGeom>
          <a:noFill/>
          <a:ln>
            <a:noFill/>
          </a:ln>
        </p:spPr>
      </p:pic>
      <p:sp>
        <p:nvSpPr>
          <p:cNvPr id="111" name="Google Shape;111;p7"/>
          <p:cNvSpPr txBox="1"/>
          <p:nvPr/>
        </p:nvSpPr>
        <p:spPr>
          <a:xfrm>
            <a:off x="5680475" y="3754675"/>
            <a:ext cx="2101200" cy="41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Mozfest </a:t>
            </a:r>
            <a:endParaRPr b="1" i="0" sz="1400" u="none" cap="none" strike="noStrike">
              <a:solidFill>
                <a:srgbClr val="000000"/>
              </a:solidFill>
              <a:latin typeface="Arial"/>
              <a:ea typeface="Arial"/>
              <a:cs typeface="Arial"/>
              <a:sym typeface="Arial"/>
            </a:endParaRPr>
          </a:p>
        </p:txBody>
      </p:sp>
      <p:sp>
        <p:nvSpPr>
          <p:cNvPr id="112" name="Google Shape;112;p7"/>
          <p:cNvSpPr txBox="1"/>
          <p:nvPr/>
        </p:nvSpPr>
        <p:spPr>
          <a:xfrm>
            <a:off x="1113225" y="3784225"/>
            <a:ext cx="2018400" cy="35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Redis meetup </a:t>
            </a:r>
            <a:endParaRPr b="1" i="0" sz="1400" u="none" cap="none" strike="noStrike">
              <a:solidFill>
                <a:srgbClr val="000000"/>
              </a:solidFill>
              <a:latin typeface="Arial"/>
              <a:ea typeface="Arial"/>
              <a:cs typeface="Arial"/>
              <a:sym typeface="Arial"/>
            </a:endParaRPr>
          </a:p>
        </p:txBody>
      </p:sp>
      <p:cxnSp>
        <p:nvCxnSpPr>
          <p:cNvPr id="113" name="Google Shape;113;p7"/>
          <p:cNvCxnSpPr/>
          <p:nvPr/>
        </p:nvCxnSpPr>
        <p:spPr>
          <a:xfrm flipH="1" rot="-5400000">
            <a:off x="1691163" y="2517100"/>
            <a:ext cx="600" cy="600"/>
          </a:xfrm>
          <a:prstGeom prst="curvedConnector3">
            <a:avLst>
              <a:gd fmla="val 50000" name="adj1"/>
            </a:avLst>
          </a:prstGeom>
          <a:noFill/>
          <a:ln cap="flat" cmpd="sng" w="9525">
            <a:solidFill>
              <a:schemeClr val="dk2"/>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8"/>
          <p:cNvPicPr preferRelativeResize="0"/>
          <p:nvPr/>
        </p:nvPicPr>
        <p:blipFill rotWithShape="1">
          <a:blip r:embed="rId3">
            <a:alphaModFix/>
          </a:blip>
          <a:srcRect b="0" l="0" r="0" t="0"/>
          <a:stretch/>
        </p:blipFill>
        <p:spPr>
          <a:xfrm>
            <a:off x="0" y="920025"/>
            <a:ext cx="9144001" cy="5932349"/>
          </a:xfrm>
          <a:prstGeom prst="rect">
            <a:avLst/>
          </a:prstGeom>
          <a:noFill/>
          <a:ln>
            <a:noFill/>
          </a:ln>
        </p:spPr>
      </p:pic>
      <p:sp>
        <p:nvSpPr>
          <p:cNvPr id="119" name="Google Shape;119;p8"/>
          <p:cNvSpPr txBox="1"/>
          <p:nvPr>
            <p:ph idx="4294967295" type="ctrTitle"/>
          </p:nvPr>
        </p:nvSpPr>
        <p:spPr>
          <a:xfrm>
            <a:off x="2085450" y="267492"/>
            <a:ext cx="4973100" cy="1546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A7D86D"/>
              </a:buClr>
              <a:buSzPts val="4800"/>
              <a:buFont typeface="Poppins"/>
              <a:buNone/>
            </a:pPr>
            <a:r>
              <a:rPr b="1" i="0" lang="en" sz="4800" u="none" cap="none" strike="noStrike">
                <a:solidFill>
                  <a:srgbClr val="6C63FF"/>
                </a:solidFill>
                <a:latin typeface="Poppins"/>
                <a:ea typeface="Poppins"/>
                <a:cs typeface="Poppins"/>
                <a:sym typeface="Poppins"/>
              </a:rPr>
              <a:t>Achievements</a:t>
            </a:r>
            <a:endParaRPr b="1" i="0" sz="4800" u="none" cap="none" strike="noStrike">
              <a:solidFill>
                <a:srgbClr val="6C63FF"/>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9"/>
          <p:cNvPicPr preferRelativeResize="0"/>
          <p:nvPr/>
        </p:nvPicPr>
        <p:blipFill rotWithShape="1">
          <a:blip r:embed="rId3">
            <a:alphaModFix/>
          </a:blip>
          <a:srcRect b="0" l="0" r="0" t="0"/>
          <a:stretch/>
        </p:blipFill>
        <p:spPr>
          <a:xfrm>
            <a:off x="-1425313" y="192375"/>
            <a:ext cx="11345176" cy="5891323"/>
          </a:xfrm>
          <a:prstGeom prst="rect">
            <a:avLst/>
          </a:prstGeom>
          <a:noFill/>
          <a:ln>
            <a:noFill/>
          </a:ln>
        </p:spPr>
      </p:pic>
      <p:sp>
        <p:nvSpPr>
          <p:cNvPr id="125" name="Google Shape;125;p9"/>
          <p:cNvSpPr txBox="1"/>
          <p:nvPr/>
        </p:nvSpPr>
        <p:spPr>
          <a:xfrm>
            <a:off x="-91950" y="646450"/>
            <a:ext cx="2701500" cy="133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Smart India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Hackathon 2019</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One winning team</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Three finalist teams</a:t>
            </a:r>
            <a:endParaRPr b="0" i="0" sz="1400" u="none" cap="none" strike="noStrike">
              <a:solidFill>
                <a:srgbClr val="000000"/>
              </a:solidFill>
              <a:latin typeface="Arial"/>
              <a:ea typeface="Arial"/>
              <a:cs typeface="Arial"/>
              <a:sym typeface="Arial"/>
            </a:endParaRPr>
          </a:p>
        </p:txBody>
      </p:sp>
      <p:sp>
        <p:nvSpPr>
          <p:cNvPr id="126" name="Google Shape;126;p9"/>
          <p:cNvSpPr txBox="1"/>
          <p:nvPr/>
        </p:nvSpPr>
        <p:spPr>
          <a:xfrm>
            <a:off x="0" y="2847400"/>
            <a:ext cx="2212800" cy="122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Google Summer of Code 2019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Accepted participant under Mozilla and Xiph</a:t>
            </a:r>
            <a:endParaRPr b="0" i="0" sz="1400" u="none" cap="none" strike="noStrike">
              <a:solidFill>
                <a:srgbClr val="000000"/>
              </a:solidFill>
              <a:latin typeface="Arial"/>
              <a:ea typeface="Arial"/>
              <a:cs typeface="Arial"/>
              <a:sym typeface="Arial"/>
            </a:endParaRPr>
          </a:p>
        </p:txBody>
      </p:sp>
      <p:sp>
        <p:nvSpPr>
          <p:cNvPr id="127" name="Google Shape;127;p9"/>
          <p:cNvSpPr txBox="1"/>
          <p:nvPr/>
        </p:nvSpPr>
        <p:spPr>
          <a:xfrm>
            <a:off x="442100" y="4544533"/>
            <a:ext cx="2579400" cy="122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Major League Hacking Local Hack Day 2018</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Winner - Web track</a:t>
            </a:r>
            <a:endParaRPr b="0" i="0" sz="1400" u="none" cap="none" strike="noStrike">
              <a:solidFill>
                <a:srgbClr val="000000"/>
              </a:solidFill>
              <a:latin typeface="Arial"/>
              <a:ea typeface="Arial"/>
              <a:cs typeface="Arial"/>
              <a:sym typeface="Arial"/>
            </a:endParaRPr>
          </a:p>
        </p:txBody>
      </p:sp>
      <p:sp>
        <p:nvSpPr>
          <p:cNvPr id="128" name="Google Shape;128;p9"/>
          <p:cNvSpPr txBox="1"/>
          <p:nvPr/>
        </p:nvSpPr>
        <p:spPr>
          <a:xfrm>
            <a:off x="6398500" y="1641196"/>
            <a:ext cx="2212800" cy="122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Silicon Road Hackathon 2018</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Finalists</a:t>
            </a:r>
            <a:endParaRPr b="0" i="0" sz="1400" u="none" cap="none" strike="noStrike">
              <a:solidFill>
                <a:srgbClr val="000000"/>
              </a:solidFill>
              <a:latin typeface="Arial"/>
              <a:ea typeface="Arial"/>
              <a:cs typeface="Arial"/>
              <a:sym typeface="Arial"/>
            </a:endParaRPr>
          </a:p>
        </p:txBody>
      </p:sp>
      <p:sp>
        <p:nvSpPr>
          <p:cNvPr id="129" name="Google Shape;129;p9"/>
          <p:cNvSpPr txBox="1"/>
          <p:nvPr/>
        </p:nvSpPr>
        <p:spPr>
          <a:xfrm>
            <a:off x="6398500" y="5127475"/>
            <a:ext cx="2212800" cy="109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Presented at Mozfest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2018,2019</a:t>
            </a:r>
            <a:endParaRPr b="0" i="0" sz="1800" u="none" cap="none" strike="noStrike">
              <a:solidFill>
                <a:srgbClr val="000000"/>
              </a:solidFill>
              <a:latin typeface="Arial"/>
              <a:ea typeface="Arial"/>
              <a:cs typeface="Arial"/>
              <a:sym typeface="Arial"/>
            </a:endParaRPr>
          </a:p>
        </p:txBody>
      </p:sp>
      <p:sp>
        <p:nvSpPr>
          <p:cNvPr id="130" name="Google Shape;130;p9"/>
          <p:cNvSpPr/>
          <p:nvPr/>
        </p:nvSpPr>
        <p:spPr>
          <a:xfrm>
            <a:off x="6014800" y="3429000"/>
            <a:ext cx="383700" cy="372600"/>
          </a:xfrm>
          <a:prstGeom prst="ellipse">
            <a:avLst/>
          </a:prstGeom>
          <a:solidFill>
            <a:srgbClr val="B4A7D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9"/>
          <p:cNvSpPr/>
          <p:nvPr/>
        </p:nvSpPr>
        <p:spPr>
          <a:xfrm>
            <a:off x="6132100" y="3540750"/>
            <a:ext cx="149100" cy="149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2" name="Google Shape;132;p9"/>
          <p:cNvCxnSpPr/>
          <p:nvPr/>
        </p:nvCxnSpPr>
        <p:spPr>
          <a:xfrm flipH="1" rot="10800000">
            <a:off x="6201090" y="2847410"/>
            <a:ext cx="11100" cy="770700"/>
          </a:xfrm>
          <a:prstGeom prst="straightConnector1">
            <a:avLst/>
          </a:prstGeom>
          <a:noFill/>
          <a:ln cap="flat" cmpd="sng" w="19050">
            <a:solidFill>
              <a:srgbClr val="000000"/>
            </a:solidFill>
            <a:prstDash val="solid"/>
            <a:round/>
            <a:headEnd len="sm" w="sm" type="none"/>
            <a:tailEnd len="sm" w="sm" type="none"/>
          </a:ln>
        </p:spPr>
      </p:cxnSp>
      <p:cxnSp>
        <p:nvCxnSpPr>
          <p:cNvPr id="133" name="Google Shape;133;p9"/>
          <p:cNvCxnSpPr/>
          <p:nvPr/>
        </p:nvCxnSpPr>
        <p:spPr>
          <a:xfrm>
            <a:off x="6201100" y="2847400"/>
            <a:ext cx="1929300" cy="5100"/>
          </a:xfrm>
          <a:prstGeom prst="straightConnector1">
            <a:avLst/>
          </a:prstGeom>
          <a:noFill/>
          <a:ln cap="flat" cmpd="sng" w="19050">
            <a:solidFill>
              <a:srgbClr val="000000"/>
            </a:solidFill>
            <a:prstDash val="solid"/>
            <a:round/>
            <a:headEnd len="sm" w="sm" type="none"/>
            <a:tailEnd len="sm" w="sm" type="none"/>
          </a:ln>
        </p:spPr>
      </p:cxnSp>
      <p:sp>
        <p:nvSpPr>
          <p:cNvPr id="134" name="Google Shape;134;p9"/>
          <p:cNvSpPr/>
          <p:nvPr/>
        </p:nvSpPr>
        <p:spPr>
          <a:xfrm>
            <a:off x="8130400" y="2592400"/>
            <a:ext cx="542100" cy="515100"/>
          </a:xfrm>
          <a:prstGeom prst="ellipse">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9"/>
          <p:cNvSpPr/>
          <p:nvPr/>
        </p:nvSpPr>
        <p:spPr>
          <a:xfrm>
            <a:off x="8284450" y="2733100"/>
            <a:ext cx="234000" cy="233700"/>
          </a:xfrm>
          <a:prstGeom prst="ellipse">
            <a:avLst/>
          </a:prstGeom>
          <a:solidFill>
            <a:srgbClr val="6C63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9"/>
          <p:cNvSpPr txBox="1"/>
          <p:nvPr/>
        </p:nvSpPr>
        <p:spPr>
          <a:xfrm>
            <a:off x="6726550" y="3152200"/>
            <a:ext cx="2212800" cy="109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Google Summer of Code 202</a:t>
            </a:r>
            <a:r>
              <a:rPr lang="en" sz="1800">
                <a:solidFill>
                  <a:schemeClr val="dk1"/>
                </a:solidFill>
              </a:rPr>
              <a:t>0</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n" sz="1300" u="none" cap="none" strike="noStrike">
                <a:solidFill>
                  <a:schemeClr val="dk1"/>
                </a:solidFill>
                <a:latin typeface="Arial"/>
                <a:ea typeface="Arial"/>
                <a:cs typeface="Arial"/>
                <a:sym typeface="Arial"/>
              </a:rPr>
              <a:t>Accepted participant under Gentoo</a:t>
            </a:r>
            <a:endParaRPr b="0" i="0" sz="1400" u="none" cap="none" strike="noStrike">
              <a:solidFill>
                <a:srgbClr val="000000"/>
              </a:solidFill>
              <a:latin typeface="Arial"/>
              <a:ea typeface="Arial"/>
              <a:cs typeface="Arial"/>
              <a:sym typeface="Arial"/>
            </a:endParaRPr>
          </a:p>
        </p:txBody>
      </p:sp>
      <p:cxnSp>
        <p:nvCxnSpPr>
          <p:cNvPr id="137" name="Google Shape;137;p9"/>
          <p:cNvCxnSpPr/>
          <p:nvPr/>
        </p:nvCxnSpPr>
        <p:spPr>
          <a:xfrm rot="10800000">
            <a:off x="4812475" y="544525"/>
            <a:ext cx="3252300" cy="0"/>
          </a:xfrm>
          <a:prstGeom prst="straightConnector1">
            <a:avLst/>
          </a:prstGeom>
          <a:noFill/>
          <a:ln cap="flat" cmpd="sng" w="28575">
            <a:solidFill>
              <a:schemeClr val="dk2"/>
            </a:solidFill>
            <a:prstDash val="solid"/>
            <a:round/>
            <a:headEnd len="sm" w="sm" type="none"/>
            <a:tailEnd len="sm" w="sm" type="none"/>
          </a:ln>
        </p:spPr>
      </p:cxnSp>
      <p:cxnSp>
        <p:nvCxnSpPr>
          <p:cNvPr id="138" name="Google Shape;138;p9"/>
          <p:cNvCxnSpPr/>
          <p:nvPr/>
        </p:nvCxnSpPr>
        <p:spPr>
          <a:xfrm>
            <a:off x="4812475" y="544525"/>
            <a:ext cx="0" cy="868200"/>
          </a:xfrm>
          <a:prstGeom prst="straightConnector1">
            <a:avLst/>
          </a:prstGeom>
          <a:noFill/>
          <a:ln cap="flat" cmpd="sng" w="28575">
            <a:solidFill>
              <a:schemeClr val="dk2"/>
            </a:solidFill>
            <a:prstDash val="solid"/>
            <a:round/>
            <a:headEnd len="sm" w="sm" type="none"/>
            <a:tailEnd len="sm" w="sm" type="none"/>
          </a:ln>
        </p:spPr>
      </p:cxnSp>
      <p:sp>
        <p:nvSpPr>
          <p:cNvPr id="139" name="Google Shape;139;p9"/>
          <p:cNvSpPr/>
          <p:nvPr/>
        </p:nvSpPr>
        <p:spPr>
          <a:xfrm>
            <a:off x="8064775" y="286975"/>
            <a:ext cx="542100" cy="5151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9"/>
          <p:cNvSpPr/>
          <p:nvPr/>
        </p:nvSpPr>
        <p:spPr>
          <a:xfrm rot="-959807">
            <a:off x="8205953" y="425249"/>
            <a:ext cx="229694" cy="224379"/>
          </a:xfrm>
          <a:prstGeom prst="ellipse">
            <a:avLst/>
          </a:prstGeom>
          <a:solidFill>
            <a:srgbClr val="6C63FF"/>
          </a:solidFill>
          <a:ln cap="flat" cmpd="sng" w="9525">
            <a:solidFill>
              <a:srgbClr val="6C63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9"/>
          <p:cNvSpPr txBox="1"/>
          <p:nvPr/>
        </p:nvSpPr>
        <p:spPr>
          <a:xfrm>
            <a:off x="5868900" y="693863"/>
            <a:ext cx="2310600" cy="661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Infosys SOI- 2020</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n" sz="1300" u="none" cap="none" strike="noStrike">
                <a:solidFill>
                  <a:schemeClr val="dk1"/>
                </a:solidFill>
                <a:latin typeface="Arial"/>
                <a:ea typeface="Arial"/>
                <a:cs typeface="Arial"/>
                <a:sym typeface="Arial"/>
              </a:rPr>
              <a:t>Runners </a:t>
            </a:r>
            <a:endParaRPr b="0" i="0" sz="800" u="none" cap="none" strike="noStrike">
              <a:solidFill>
                <a:srgbClr val="000000"/>
              </a:solidFill>
              <a:latin typeface="Arial"/>
              <a:ea typeface="Arial"/>
              <a:cs typeface="Arial"/>
              <a:sym typeface="Arial"/>
            </a:endParaRPr>
          </a:p>
        </p:txBody>
      </p:sp>
      <p:sp>
        <p:nvSpPr>
          <p:cNvPr id="142" name="Google Shape;142;p9"/>
          <p:cNvSpPr/>
          <p:nvPr/>
        </p:nvSpPr>
        <p:spPr>
          <a:xfrm>
            <a:off x="4620613" y="1421900"/>
            <a:ext cx="383700" cy="372600"/>
          </a:xfrm>
          <a:prstGeom prst="ellipse">
            <a:avLst/>
          </a:prstGeom>
          <a:solidFill>
            <a:srgbClr val="B4A7D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9"/>
          <p:cNvSpPr/>
          <p:nvPr/>
        </p:nvSpPr>
        <p:spPr>
          <a:xfrm>
            <a:off x="4737925" y="1533650"/>
            <a:ext cx="149100" cy="149100"/>
          </a:xfrm>
          <a:prstGeom prst="ellipse">
            <a:avLst/>
          </a:prstGeom>
          <a:solidFill>
            <a:srgbClr val="0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9"/>
          <p:cNvSpPr/>
          <p:nvPr/>
        </p:nvSpPr>
        <p:spPr>
          <a:xfrm>
            <a:off x="4503313" y="4681175"/>
            <a:ext cx="383700" cy="372600"/>
          </a:xfrm>
          <a:prstGeom prst="ellipse">
            <a:avLst/>
          </a:prstGeom>
          <a:solidFill>
            <a:srgbClr val="B4A7D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9"/>
          <p:cNvSpPr/>
          <p:nvPr/>
        </p:nvSpPr>
        <p:spPr>
          <a:xfrm rot="10137852">
            <a:off x="4615246" y="4784493"/>
            <a:ext cx="159856" cy="165975"/>
          </a:xfrm>
          <a:prstGeom prst="ellipse">
            <a:avLst/>
          </a:prstGeom>
          <a:solidFill>
            <a:srgbClr val="0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6" name="Google Shape;146;p9"/>
          <p:cNvCxnSpPr/>
          <p:nvPr/>
        </p:nvCxnSpPr>
        <p:spPr>
          <a:xfrm>
            <a:off x="4695175" y="4964225"/>
            <a:ext cx="0" cy="868200"/>
          </a:xfrm>
          <a:prstGeom prst="straightConnector1">
            <a:avLst/>
          </a:prstGeom>
          <a:noFill/>
          <a:ln cap="flat" cmpd="sng" w="28575">
            <a:solidFill>
              <a:schemeClr val="dk2"/>
            </a:solidFill>
            <a:prstDash val="solid"/>
            <a:round/>
            <a:headEnd len="sm" w="sm" type="none"/>
            <a:tailEnd len="sm" w="sm" type="none"/>
          </a:ln>
        </p:spPr>
      </p:cxnSp>
      <p:cxnSp>
        <p:nvCxnSpPr>
          <p:cNvPr id="147" name="Google Shape;147;p9"/>
          <p:cNvCxnSpPr/>
          <p:nvPr/>
        </p:nvCxnSpPr>
        <p:spPr>
          <a:xfrm flipH="1">
            <a:off x="4695175" y="5824000"/>
            <a:ext cx="614700" cy="11700"/>
          </a:xfrm>
          <a:prstGeom prst="straightConnector1">
            <a:avLst/>
          </a:prstGeom>
          <a:noFill/>
          <a:ln cap="flat" cmpd="sng" w="28575">
            <a:solidFill>
              <a:schemeClr val="dk2"/>
            </a:solidFill>
            <a:prstDash val="solid"/>
            <a:round/>
            <a:headEnd len="sm" w="sm" type="none"/>
            <a:tailEnd len="sm" w="sm" type="none"/>
          </a:ln>
        </p:spPr>
      </p:cxnSp>
      <p:sp>
        <p:nvSpPr>
          <p:cNvPr id="148" name="Google Shape;148;p9"/>
          <p:cNvSpPr/>
          <p:nvPr/>
        </p:nvSpPr>
        <p:spPr>
          <a:xfrm>
            <a:off x="5275788" y="5572300"/>
            <a:ext cx="542100" cy="5151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9"/>
          <p:cNvSpPr/>
          <p:nvPr/>
        </p:nvSpPr>
        <p:spPr>
          <a:xfrm rot="-959807">
            <a:off x="5431991" y="5717649"/>
            <a:ext cx="229694" cy="224379"/>
          </a:xfrm>
          <a:prstGeom prst="ellipse">
            <a:avLst/>
          </a:prstGeom>
          <a:solidFill>
            <a:srgbClr val="6C63FF"/>
          </a:solidFill>
          <a:ln cap="flat" cmpd="sng" w="9525">
            <a:solidFill>
              <a:srgbClr val="6C63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9"/>
          <p:cNvSpPr txBox="1"/>
          <p:nvPr/>
        </p:nvSpPr>
        <p:spPr>
          <a:xfrm>
            <a:off x="3557250" y="5835700"/>
            <a:ext cx="20295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TiE PitchFest 2020</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Runners</a:t>
            </a:r>
            <a:endParaRPr b="0" i="0" sz="14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Gowe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